
<file path=[Content_Types].xml><?xml version="1.0" encoding="utf-8"?>
<Types xmlns="http://schemas.openxmlformats.org/package/2006/content-types">
  <Default Extension="fntdata" ContentType="application/x-fontdata"/>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1"/>
  </p:sldMasterIdLst>
  <p:notesMasterIdLst>
    <p:notesMasterId r:id="rId5"/>
  </p:notesMasterIdLst>
  <p:sldIdLst>
    <p:sldId id="256" r:id="rId2"/>
    <p:sldId id="260" r:id="rId3"/>
    <p:sldId id="261" r:id="rId4"/>
  </p:sldIdLst>
  <p:sldSz cx="6835775" cy="10058400"/>
  <p:notesSz cx="6858000" cy="9144000"/>
  <p:embeddedFontLst>
    <p:embeddedFont>
      <p:font typeface="Play" pitchFamily="2" charset="0"/>
      <p:regular r:id="rId6"/>
      <p:bold r:id="rId7"/>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 uri="GoogleSlidesCustomDataVersion2">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r:id="rId11" roundtripDataSignature="AMtx7mhLAWbcVOetszOCDzqj8JZ/6qX22g=="/>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3229"/>
    <p:restoredTop sz="94650"/>
  </p:normalViewPr>
  <p:slideViewPr>
    <p:cSldViewPr snapToGrid="0">
      <p:cViewPr>
        <p:scale>
          <a:sx n="243" d="100"/>
          <a:sy n="243" d="100"/>
        </p:scale>
        <p:origin x="336" y="14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font" Target="fonts/font2.fntdata"/><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font" Target="fonts/font1.fntdata"/><Relationship Id="rId11" Type="http://customschemas.google.com/relationships/presentationmetadata" Target="metadata"/><Relationship Id="rId5" Type="http://schemas.openxmlformats.org/officeDocument/2006/relationships/notesMaster" Target="notesMasters/notesMaster1.xml"/><Relationship Id="rId15" Type="http://schemas.openxmlformats.org/officeDocument/2006/relationships/tableStyles" Target="tableStyles.xml"/><Relationship Id="rId4" Type="http://schemas.openxmlformats.org/officeDocument/2006/relationships/slide" Target="slides/slide3.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marR="0" lvl="0"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1pPr>
            <a:lvl2pPr marL="914400" marR="0" lvl="1"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2pPr>
            <a:lvl3pPr marL="1371600" marR="0" lvl="2"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3pPr>
            <a:lvl4pPr marL="1828800" marR="0" lvl="3"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4pPr>
            <a:lvl5pPr marL="2286000" marR="0" lvl="4"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5pPr>
            <a:lvl6pPr marL="2743200" marR="0" lvl="5"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6pPr>
            <a:lvl7pPr marL="3200400" marR="0" lvl="6"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7pPr>
            <a:lvl8pPr marL="3657600" marR="0" lvl="7"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8pPr>
            <a:lvl9pPr marL="4114800" marR="0" lvl="8"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0"/>
        <p:cNvGrpSpPr/>
        <p:nvPr/>
      </p:nvGrpSpPr>
      <p:grpSpPr>
        <a:xfrm>
          <a:off x="0" y="0"/>
          <a:ext cx="0" cy="0"/>
          <a:chOff x="0" y="0"/>
          <a:chExt cx="0" cy="0"/>
        </a:xfrm>
      </p:grpSpPr>
      <p:sp>
        <p:nvSpPr>
          <p:cNvPr id="81" name="Google Shape;81;g2e2641c2c50_0_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82" name="Google Shape;82;g2e2641c2c50_0_1:notes"/>
          <p:cNvSpPr>
            <a:spLocks noGrp="1" noRot="1" noChangeAspect="1"/>
          </p:cNvSpPr>
          <p:nvPr>
            <p:ph type="sldImg" idx="2"/>
          </p:nvPr>
        </p:nvSpPr>
        <p:spPr>
          <a:xfrm>
            <a:off x="2263775" y="685800"/>
            <a:ext cx="233045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0"/>
        <p:cNvGrpSpPr/>
        <p:nvPr/>
      </p:nvGrpSpPr>
      <p:grpSpPr>
        <a:xfrm>
          <a:off x="0" y="0"/>
          <a:ext cx="0" cy="0"/>
          <a:chOff x="0" y="0"/>
          <a:chExt cx="0" cy="0"/>
        </a:xfrm>
      </p:grpSpPr>
      <p:sp>
        <p:nvSpPr>
          <p:cNvPr id="81" name="Google Shape;81;g2e2641c2c50_0_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82" name="Google Shape;82;g2e2641c2c50_0_1:notes"/>
          <p:cNvSpPr>
            <a:spLocks noGrp="1" noRot="1" noChangeAspect="1"/>
          </p:cNvSpPr>
          <p:nvPr>
            <p:ph type="sldImg" idx="2"/>
          </p:nvPr>
        </p:nvSpPr>
        <p:spPr>
          <a:xfrm>
            <a:off x="2263775" y="685800"/>
            <a:ext cx="233045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277356867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0"/>
        <p:cNvGrpSpPr/>
        <p:nvPr/>
      </p:nvGrpSpPr>
      <p:grpSpPr>
        <a:xfrm>
          <a:off x="0" y="0"/>
          <a:ext cx="0" cy="0"/>
          <a:chOff x="0" y="0"/>
          <a:chExt cx="0" cy="0"/>
        </a:xfrm>
      </p:grpSpPr>
      <p:sp>
        <p:nvSpPr>
          <p:cNvPr id="81" name="Google Shape;81;g2e2641c2c50_0_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82" name="Google Shape;82;g2e2641c2c50_0_1:notes"/>
          <p:cNvSpPr>
            <a:spLocks noGrp="1" noRot="1" noChangeAspect="1"/>
          </p:cNvSpPr>
          <p:nvPr>
            <p:ph type="sldImg" idx="2"/>
          </p:nvPr>
        </p:nvSpPr>
        <p:spPr>
          <a:xfrm>
            <a:off x="2263775" y="685800"/>
            <a:ext cx="233045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234553549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Diapositiva de título" type="title">
  <p:cSld name="TITLE">
    <p:spTree>
      <p:nvGrpSpPr>
        <p:cNvPr id="1" name="Shape 11"/>
        <p:cNvGrpSpPr/>
        <p:nvPr/>
      </p:nvGrpSpPr>
      <p:grpSpPr>
        <a:xfrm>
          <a:off x="0" y="0"/>
          <a:ext cx="0" cy="0"/>
          <a:chOff x="0" y="0"/>
          <a:chExt cx="0" cy="0"/>
        </a:xfrm>
      </p:grpSpPr>
      <p:sp>
        <p:nvSpPr>
          <p:cNvPr id="12" name="Google Shape;12;p7"/>
          <p:cNvSpPr txBox="1">
            <a:spLocks noGrp="1"/>
          </p:cNvSpPr>
          <p:nvPr>
            <p:ph type="ctrTitle"/>
          </p:nvPr>
        </p:nvSpPr>
        <p:spPr>
          <a:xfrm>
            <a:off x="512683" y="1646133"/>
            <a:ext cx="5810409" cy="3501813"/>
          </a:xfrm>
          <a:prstGeom prst="rect">
            <a:avLst/>
          </a:prstGeom>
          <a:noFill/>
          <a:ln>
            <a:noFill/>
          </a:ln>
        </p:spPr>
        <p:txBody>
          <a:bodyPr spcFirstLastPara="1" wrap="square" lIns="91425" tIns="45700" rIns="91425" bIns="45700" anchor="b" anchorCtr="0">
            <a:normAutofit/>
          </a:bodyPr>
          <a:lstStyle>
            <a:lvl1pPr lvl="0" algn="ctr">
              <a:lnSpc>
                <a:spcPct val="90000"/>
              </a:lnSpc>
              <a:spcBef>
                <a:spcPts val="0"/>
              </a:spcBef>
              <a:spcAft>
                <a:spcPts val="0"/>
              </a:spcAft>
              <a:buClr>
                <a:schemeClr val="dk1"/>
              </a:buClr>
              <a:buSzPts val="4486"/>
              <a:buFont typeface="Play"/>
              <a:buNone/>
              <a:defRPr sz="4486"/>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3" name="Google Shape;13;p7"/>
          <p:cNvSpPr txBox="1">
            <a:spLocks noGrp="1"/>
          </p:cNvSpPr>
          <p:nvPr>
            <p:ph type="subTitle" idx="1"/>
          </p:nvPr>
        </p:nvSpPr>
        <p:spPr>
          <a:xfrm>
            <a:off x="854472" y="5282989"/>
            <a:ext cx="5126831" cy="2428451"/>
          </a:xfrm>
          <a:prstGeom prst="rect">
            <a:avLst/>
          </a:prstGeom>
          <a:noFill/>
          <a:ln>
            <a:noFill/>
          </a:ln>
        </p:spPr>
        <p:txBody>
          <a:bodyPr spcFirstLastPara="1" wrap="square" lIns="91425" tIns="45700" rIns="91425" bIns="45700" anchor="t" anchorCtr="0">
            <a:normAutofit/>
          </a:bodyPr>
          <a:lstStyle>
            <a:lvl1pPr lvl="0" algn="ctr">
              <a:lnSpc>
                <a:spcPct val="90000"/>
              </a:lnSpc>
              <a:spcBef>
                <a:spcPts val="748"/>
              </a:spcBef>
              <a:spcAft>
                <a:spcPts val="0"/>
              </a:spcAft>
              <a:buClr>
                <a:schemeClr val="dk1"/>
              </a:buClr>
              <a:buSzPts val="1794"/>
              <a:buNone/>
              <a:defRPr sz="1794"/>
            </a:lvl1pPr>
            <a:lvl2pPr lvl="1" algn="ctr">
              <a:lnSpc>
                <a:spcPct val="90000"/>
              </a:lnSpc>
              <a:spcBef>
                <a:spcPts val="374"/>
              </a:spcBef>
              <a:spcAft>
                <a:spcPts val="0"/>
              </a:spcAft>
              <a:buClr>
                <a:schemeClr val="dk1"/>
              </a:buClr>
              <a:buSzPts val="1495"/>
              <a:buNone/>
              <a:defRPr sz="1495"/>
            </a:lvl2pPr>
            <a:lvl3pPr lvl="2" algn="ctr">
              <a:lnSpc>
                <a:spcPct val="90000"/>
              </a:lnSpc>
              <a:spcBef>
                <a:spcPts val="374"/>
              </a:spcBef>
              <a:spcAft>
                <a:spcPts val="0"/>
              </a:spcAft>
              <a:buClr>
                <a:schemeClr val="dk1"/>
              </a:buClr>
              <a:buSzPts val="1346"/>
              <a:buNone/>
              <a:defRPr sz="1346"/>
            </a:lvl3pPr>
            <a:lvl4pPr lvl="3" algn="ctr">
              <a:lnSpc>
                <a:spcPct val="90000"/>
              </a:lnSpc>
              <a:spcBef>
                <a:spcPts val="374"/>
              </a:spcBef>
              <a:spcAft>
                <a:spcPts val="0"/>
              </a:spcAft>
              <a:buClr>
                <a:schemeClr val="dk1"/>
              </a:buClr>
              <a:buSzPts val="1196"/>
              <a:buNone/>
              <a:defRPr sz="1196"/>
            </a:lvl4pPr>
            <a:lvl5pPr lvl="4" algn="ctr">
              <a:lnSpc>
                <a:spcPct val="90000"/>
              </a:lnSpc>
              <a:spcBef>
                <a:spcPts val="374"/>
              </a:spcBef>
              <a:spcAft>
                <a:spcPts val="0"/>
              </a:spcAft>
              <a:buClr>
                <a:schemeClr val="dk1"/>
              </a:buClr>
              <a:buSzPts val="1196"/>
              <a:buNone/>
              <a:defRPr sz="1196"/>
            </a:lvl5pPr>
            <a:lvl6pPr lvl="5" algn="ctr">
              <a:lnSpc>
                <a:spcPct val="90000"/>
              </a:lnSpc>
              <a:spcBef>
                <a:spcPts val="374"/>
              </a:spcBef>
              <a:spcAft>
                <a:spcPts val="0"/>
              </a:spcAft>
              <a:buClr>
                <a:schemeClr val="dk1"/>
              </a:buClr>
              <a:buSzPts val="1196"/>
              <a:buNone/>
              <a:defRPr sz="1196"/>
            </a:lvl6pPr>
            <a:lvl7pPr lvl="6" algn="ctr">
              <a:lnSpc>
                <a:spcPct val="90000"/>
              </a:lnSpc>
              <a:spcBef>
                <a:spcPts val="374"/>
              </a:spcBef>
              <a:spcAft>
                <a:spcPts val="0"/>
              </a:spcAft>
              <a:buClr>
                <a:schemeClr val="dk1"/>
              </a:buClr>
              <a:buSzPts val="1196"/>
              <a:buNone/>
              <a:defRPr sz="1196"/>
            </a:lvl7pPr>
            <a:lvl8pPr lvl="7" algn="ctr">
              <a:lnSpc>
                <a:spcPct val="90000"/>
              </a:lnSpc>
              <a:spcBef>
                <a:spcPts val="374"/>
              </a:spcBef>
              <a:spcAft>
                <a:spcPts val="0"/>
              </a:spcAft>
              <a:buClr>
                <a:schemeClr val="dk1"/>
              </a:buClr>
              <a:buSzPts val="1196"/>
              <a:buNone/>
              <a:defRPr sz="1196"/>
            </a:lvl8pPr>
            <a:lvl9pPr lvl="8" algn="ctr">
              <a:lnSpc>
                <a:spcPct val="90000"/>
              </a:lnSpc>
              <a:spcBef>
                <a:spcPts val="374"/>
              </a:spcBef>
              <a:spcAft>
                <a:spcPts val="0"/>
              </a:spcAft>
              <a:buClr>
                <a:schemeClr val="dk1"/>
              </a:buClr>
              <a:buSzPts val="1196"/>
              <a:buNone/>
              <a:defRPr sz="1196"/>
            </a:lvl9pPr>
          </a:lstStyle>
          <a:p>
            <a:endParaRPr/>
          </a:p>
        </p:txBody>
      </p:sp>
      <p:sp>
        <p:nvSpPr>
          <p:cNvPr id="14" name="Google Shape;14;p7"/>
          <p:cNvSpPr txBox="1">
            <a:spLocks noGrp="1"/>
          </p:cNvSpPr>
          <p:nvPr>
            <p:ph type="dt" idx="10"/>
          </p:nvPr>
        </p:nvSpPr>
        <p:spPr>
          <a:xfrm>
            <a:off x="469960" y="9322649"/>
            <a:ext cx="1538049" cy="535517"/>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5" name="Google Shape;15;p7"/>
          <p:cNvSpPr txBox="1">
            <a:spLocks noGrp="1"/>
          </p:cNvSpPr>
          <p:nvPr>
            <p:ph type="ftr" idx="11"/>
          </p:nvPr>
        </p:nvSpPr>
        <p:spPr>
          <a:xfrm>
            <a:off x="2264351" y="9322649"/>
            <a:ext cx="2307074" cy="535517"/>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6" name="Google Shape;16;p7"/>
          <p:cNvSpPr txBox="1">
            <a:spLocks noGrp="1"/>
          </p:cNvSpPr>
          <p:nvPr>
            <p:ph type="sldNum" idx="12"/>
          </p:nvPr>
        </p:nvSpPr>
        <p:spPr>
          <a:xfrm>
            <a:off x="4827766" y="9322649"/>
            <a:ext cx="1538049" cy="535517"/>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897"/>
              <a:buFont typeface="Arial"/>
              <a:buNone/>
              <a:defRPr sz="897" b="0" i="0" u="none" strike="noStrike" cap="none">
                <a:solidFill>
                  <a:srgbClr val="757575"/>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897"/>
              <a:buFont typeface="Arial"/>
              <a:buNone/>
              <a:defRPr sz="897" b="0" i="0" u="none" strike="noStrike" cap="none">
                <a:solidFill>
                  <a:srgbClr val="757575"/>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897"/>
              <a:buFont typeface="Arial"/>
              <a:buNone/>
              <a:defRPr sz="897" b="0" i="0" u="none" strike="noStrike" cap="none">
                <a:solidFill>
                  <a:srgbClr val="757575"/>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897"/>
              <a:buFont typeface="Arial"/>
              <a:buNone/>
              <a:defRPr sz="897" b="0" i="0" u="none" strike="noStrike" cap="none">
                <a:solidFill>
                  <a:srgbClr val="757575"/>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897"/>
              <a:buFont typeface="Arial"/>
              <a:buNone/>
              <a:defRPr sz="897" b="0" i="0" u="none" strike="noStrike" cap="none">
                <a:solidFill>
                  <a:srgbClr val="757575"/>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897"/>
              <a:buFont typeface="Arial"/>
              <a:buNone/>
              <a:defRPr sz="897" b="0" i="0" u="none" strike="noStrike" cap="none">
                <a:solidFill>
                  <a:srgbClr val="757575"/>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897"/>
              <a:buFont typeface="Arial"/>
              <a:buNone/>
              <a:defRPr sz="897" b="0" i="0" u="none" strike="noStrike" cap="none">
                <a:solidFill>
                  <a:srgbClr val="757575"/>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897"/>
              <a:buFont typeface="Arial"/>
              <a:buNone/>
              <a:defRPr sz="897" b="0" i="0" u="none" strike="noStrike" cap="none">
                <a:solidFill>
                  <a:srgbClr val="757575"/>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897"/>
              <a:buFont typeface="Arial"/>
              <a:buNone/>
              <a:defRPr sz="897" b="0" i="0" u="none" strike="noStrike" cap="none">
                <a:solidFill>
                  <a:srgbClr val="757575"/>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s-MX"/>
              <a:t>‹Nº›</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ítulo y texto vertical" type="vertTx">
  <p:cSld name="VERTICAL_TEXT">
    <p:spTree>
      <p:nvGrpSpPr>
        <p:cNvPr id="1" name="Shape 68"/>
        <p:cNvGrpSpPr/>
        <p:nvPr/>
      </p:nvGrpSpPr>
      <p:grpSpPr>
        <a:xfrm>
          <a:off x="0" y="0"/>
          <a:ext cx="0" cy="0"/>
          <a:chOff x="0" y="0"/>
          <a:chExt cx="0" cy="0"/>
        </a:xfrm>
      </p:grpSpPr>
      <p:sp>
        <p:nvSpPr>
          <p:cNvPr id="69" name="Google Shape;69;p16"/>
          <p:cNvSpPr txBox="1">
            <a:spLocks noGrp="1"/>
          </p:cNvSpPr>
          <p:nvPr>
            <p:ph type="title"/>
          </p:nvPr>
        </p:nvSpPr>
        <p:spPr>
          <a:xfrm>
            <a:off x="469960" y="535519"/>
            <a:ext cx="5895856" cy="1944159"/>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0" name="Google Shape;70;p16"/>
          <p:cNvSpPr txBox="1">
            <a:spLocks noGrp="1"/>
          </p:cNvSpPr>
          <p:nvPr>
            <p:ph type="body" idx="1"/>
          </p:nvPr>
        </p:nvSpPr>
        <p:spPr>
          <a:xfrm rot="5400000">
            <a:off x="226907" y="2920637"/>
            <a:ext cx="6381962" cy="5895856"/>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748"/>
              </a:spcBef>
              <a:spcAft>
                <a:spcPts val="0"/>
              </a:spcAft>
              <a:buClr>
                <a:schemeClr val="dk1"/>
              </a:buClr>
              <a:buSzPts val="1800"/>
              <a:buChar char="•"/>
              <a:defRPr/>
            </a:lvl1pPr>
            <a:lvl2pPr marL="914400" lvl="1" indent="-342900" algn="l">
              <a:lnSpc>
                <a:spcPct val="90000"/>
              </a:lnSpc>
              <a:spcBef>
                <a:spcPts val="374"/>
              </a:spcBef>
              <a:spcAft>
                <a:spcPts val="0"/>
              </a:spcAft>
              <a:buClr>
                <a:schemeClr val="dk1"/>
              </a:buClr>
              <a:buSzPts val="1800"/>
              <a:buChar char="•"/>
              <a:defRPr/>
            </a:lvl2pPr>
            <a:lvl3pPr marL="1371600" lvl="2" indent="-342900" algn="l">
              <a:lnSpc>
                <a:spcPct val="90000"/>
              </a:lnSpc>
              <a:spcBef>
                <a:spcPts val="374"/>
              </a:spcBef>
              <a:spcAft>
                <a:spcPts val="0"/>
              </a:spcAft>
              <a:buClr>
                <a:schemeClr val="dk1"/>
              </a:buClr>
              <a:buSzPts val="1800"/>
              <a:buChar char="•"/>
              <a:defRPr/>
            </a:lvl3pPr>
            <a:lvl4pPr marL="1828800" lvl="3" indent="-342900" algn="l">
              <a:lnSpc>
                <a:spcPct val="90000"/>
              </a:lnSpc>
              <a:spcBef>
                <a:spcPts val="374"/>
              </a:spcBef>
              <a:spcAft>
                <a:spcPts val="0"/>
              </a:spcAft>
              <a:buClr>
                <a:schemeClr val="dk1"/>
              </a:buClr>
              <a:buSzPts val="1800"/>
              <a:buChar char="•"/>
              <a:defRPr/>
            </a:lvl4pPr>
            <a:lvl5pPr marL="2286000" lvl="4" indent="-342900" algn="l">
              <a:lnSpc>
                <a:spcPct val="90000"/>
              </a:lnSpc>
              <a:spcBef>
                <a:spcPts val="374"/>
              </a:spcBef>
              <a:spcAft>
                <a:spcPts val="0"/>
              </a:spcAft>
              <a:buClr>
                <a:schemeClr val="dk1"/>
              </a:buClr>
              <a:buSzPts val="1800"/>
              <a:buChar char="•"/>
              <a:defRPr/>
            </a:lvl5pPr>
            <a:lvl6pPr marL="2743200" lvl="5" indent="-342900" algn="l">
              <a:lnSpc>
                <a:spcPct val="90000"/>
              </a:lnSpc>
              <a:spcBef>
                <a:spcPts val="374"/>
              </a:spcBef>
              <a:spcAft>
                <a:spcPts val="0"/>
              </a:spcAft>
              <a:buClr>
                <a:schemeClr val="dk1"/>
              </a:buClr>
              <a:buSzPts val="1800"/>
              <a:buChar char="•"/>
              <a:defRPr/>
            </a:lvl6pPr>
            <a:lvl7pPr marL="3200400" lvl="6" indent="-342900" algn="l">
              <a:lnSpc>
                <a:spcPct val="90000"/>
              </a:lnSpc>
              <a:spcBef>
                <a:spcPts val="374"/>
              </a:spcBef>
              <a:spcAft>
                <a:spcPts val="0"/>
              </a:spcAft>
              <a:buClr>
                <a:schemeClr val="dk1"/>
              </a:buClr>
              <a:buSzPts val="1800"/>
              <a:buChar char="•"/>
              <a:defRPr/>
            </a:lvl7pPr>
            <a:lvl8pPr marL="3657600" lvl="7" indent="-342900" algn="l">
              <a:lnSpc>
                <a:spcPct val="90000"/>
              </a:lnSpc>
              <a:spcBef>
                <a:spcPts val="374"/>
              </a:spcBef>
              <a:spcAft>
                <a:spcPts val="0"/>
              </a:spcAft>
              <a:buClr>
                <a:schemeClr val="dk1"/>
              </a:buClr>
              <a:buSzPts val="1800"/>
              <a:buChar char="•"/>
              <a:defRPr/>
            </a:lvl8pPr>
            <a:lvl9pPr marL="4114800" lvl="8" indent="-342900" algn="l">
              <a:lnSpc>
                <a:spcPct val="90000"/>
              </a:lnSpc>
              <a:spcBef>
                <a:spcPts val="374"/>
              </a:spcBef>
              <a:spcAft>
                <a:spcPts val="0"/>
              </a:spcAft>
              <a:buClr>
                <a:schemeClr val="dk1"/>
              </a:buClr>
              <a:buSzPts val="1800"/>
              <a:buChar char="•"/>
              <a:defRPr/>
            </a:lvl9pPr>
          </a:lstStyle>
          <a:p>
            <a:endParaRPr/>
          </a:p>
        </p:txBody>
      </p:sp>
      <p:sp>
        <p:nvSpPr>
          <p:cNvPr id="71" name="Google Shape;71;p16"/>
          <p:cNvSpPr txBox="1">
            <a:spLocks noGrp="1"/>
          </p:cNvSpPr>
          <p:nvPr>
            <p:ph type="dt" idx="10"/>
          </p:nvPr>
        </p:nvSpPr>
        <p:spPr>
          <a:xfrm>
            <a:off x="469960" y="9322649"/>
            <a:ext cx="1538049" cy="535517"/>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2" name="Google Shape;72;p16"/>
          <p:cNvSpPr txBox="1">
            <a:spLocks noGrp="1"/>
          </p:cNvSpPr>
          <p:nvPr>
            <p:ph type="ftr" idx="11"/>
          </p:nvPr>
        </p:nvSpPr>
        <p:spPr>
          <a:xfrm>
            <a:off x="2264351" y="9322649"/>
            <a:ext cx="2307074" cy="535517"/>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3" name="Google Shape;73;p16"/>
          <p:cNvSpPr txBox="1">
            <a:spLocks noGrp="1"/>
          </p:cNvSpPr>
          <p:nvPr>
            <p:ph type="sldNum" idx="12"/>
          </p:nvPr>
        </p:nvSpPr>
        <p:spPr>
          <a:xfrm>
            <a:off x="4827766" y="9322649"/>
            <a:ext cx="1538049" cy="535517"/>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897"/>
              <a:buFont typeface="Arial"/>
              <a:buNone/>
              <a:defRPr sz="897" b="0" i="0" u="none" strike="noStrike" cap="none">
                <a:solidFill>
                  <a:srgbClr val="757575"/>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897"/>
              <a:buFont typeface="Arial"/>
              <a:buNone/>
              <a:defRPr sz="897" b="0" i="0" u="none" strike="noStrike" cap="none">
                <a:solidFill>
                  <a:srgbClr val="757575"/>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897"/>
              <a:buFont typeface="Arial"/>
              <a:buNone/>
              <a:defRPr sz="897" b="0" i="0" u="none" strike="noStrike" cap="none">
                <a:solidFill>
                  <a:srgbClr val="757575"/>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897"/>
              <a:buFont typeface="Arial"/>
              <a:buNone/>
              <a:defRPr sz="897" b="0" i="0" u="none" strike="noStrike" cap="none">
                <a:solidFill>
                  <a:srgbClr val="757575"/>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897"/>
              <a:buFont typeface="Arial"/>
              <a:buNone/>
              <a:defRPr sz="897" b="0" i="0" u="none" strike="noStrike" cap="none">
                <a:solidFill>
                  <a:srgbClr val="757575"/>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897"/>
              <a:buFont typeface="Arial"/>
              <a:buNone/>
              <a:defRPr sz="897" b="0" i="0" u="none" strike="noStrike" cap="none">
                <a:solidFill>
                  <a:srgbClr val="757575"/>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897"/>
              <a:buFont typeface="Arial"/>
              <a:buNone/>
              <a:defRPr sz="897" b="0" i="0" u="none" strike="noStrike" cap="none">
                <a:solidFill>
                  <a:srgbClr val="757575"/>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897"/>
              <a:buFont typeface="Arial"/>
              <a:buNone/>
              <a:defRPr sz="897" b="0" i="0" u="none" strike="noStrike" cap="none">
                <a:solidFill>
                  <a:srgbClr val="757575"/>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897"/>
              <a:buFont typeface="Arial"/>
              <a:buNone/>
              <a:defRPr sz="897" b="0" i="0" u="none" strike="noStrike" cap="none">
                <a:solidFill>
                  <a:srgbClr val="757575"/>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s-MX"/>
              <a:t>‹Nº›</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Título vertical y texto" type="vertTitleAndTx">
  <p:cSld name="VERTICAL_TITLE_AND_VERTICAL_TEXT">
    <p:spTree>
      <p:nvGrpSpPr>
        <p:cNvPr id="1" name="Shape 74"/>
        <p:cNvGrpSpPr/>
        <p:nvPr/>
      </p:nvGrpSpPr>
      <p:grpSpPr>
        <a:xfrm>
          <a:off x="0" y="0"/>
          <a:ext cx="0" cy="0"/>
          <a:chOff x="0" y="0"/>
          <a:chExt cx="0" cy="0"/>
        </a:xfrm>
      </p:grpSpPr>
      <p:sp>
        <p:nvSpPr>
          <p:cNvPr id="75" name="Google Shape;75;p17"/>
          <p:cNvSpPr txBox="1">
            <a:spLocks noGrp="1"/>
          </p:cNvSpPr>
          <p:nvPr>
            <p:ph type="title"/>
          </p:nvPr>
        </p:nvSpPr>
        <p:spPr>
          <a:xfrm rot="5400000">
            <a:off x="1366820" y="4060549"/>
            <a:ext cx="8524029" cy="1473964"/>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6" name="Google Shape;76;p17"/>
          <p:cNvSpPr txBox="1">
            <a:spLocks noGrp="1"/>
          </p:cNvSpPr>
          <p:nvPr>
            <p:ph type="body" idx="1"/>
          </p:nvPr>
        </p:nvSpPr>
        <p:spPr>
          <a:xfrm rot="5400000">
            <a:off x="-1623832" y="2629309"/>
            <a:ext cx="8524029" cy="4336445"/>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748"/>
              </a:spcBef>
              <a:spcAft>
                <a:spcPts val="0"/>
              </a:spcAft>
              <a:buClr>
                <a:schemeClr val="dk1"/>
              </a:buClr>
              <a:buSzPts val="1800"/>
              <a:buChar char="•"/>
              <a:defRPr/>
            </a:lvl1pPr>
            <a:lvl2pPr marL="914400" lvl="1" indent="-342900" algn="l">
              <a:lnSpc>
                <a:spcPct val="90000"/>
              </a:lnSpc>
              <a:spcBef>
                <a:spcPts val="374"/>
              </a:spcBef>
              <a:spcAft>
                <a:spcPts val="0"/>
              </a:spcAft>
              <a:buClr>
                <a:schemeClr val="dk1"/>
              </a:buClr>
              <a:buSzPts val="1800"/>
              <a:buChar char="•"/>
              <a:defRPr/>
            </a:lvl2pPr>
            <a:lvl3pPr marL="1371600" lvl="2" indent="-342900" algn="l">
              <a:lnSpc>
                <a:spcPct val="90000"/>
              </a:lnSpc>
              <a:spcBef>
                <a:spcPts val="374"/>
              </a:spcBef>
              <a:spcAft>
                <a:spcPts val="0"/>
              </a:spcAft>
              <a:buClr>
                <a:schemeClr val="dk1"/>
              </a:buClr>
              <a:buSzPts val="1800"/>
              <a:buChar char="•"/>
              <a:defRPr/>
            </a:lvl3pPr>
            <a:lvl4pPr marL="1828800" lvl="3" indent="-342900" algn="l">
              <a:lnSpc>
                <a:spcPct val="90000"/>
              </a:lnSpc>
              <a:spcBef>
                <a:spcPts val="374"/>
              </a:spcBef>
              <a:spcAft>
                <a:spcPts val="0"/>
              </a:spcAft>
              <a:buClr>
                <a:schemeClr val="dk1"/>
              </a:buClr>
              <a:buSzPts val="1800"/>
              <a:buChar char="•"/>
              <a:defRPr/>
            </a:lvl4pPr>
            <a:lvl5pPr marL="2286000" lvl="4" indent="-342900" algn="l">
              <a:lnSpc>
                <a:spcPct val="90000"/>
              </a:lnSpc>
              <a:spcBef>
                <a:spcPts val="374"/>
              </a:spcBef>
              <a:spcAft>
                <a:spcPts val="0"/>
              </a:spcAft>
              <a:buClr>
                <a:schemeClr val="dk1"/>
              </a:buClr>
              <a:buSzPts val="1800"/>
              <a:buChar char="•"/>
              <a:defRPr/>
            </a:lvl5pPr>
            <a:lvl6pPr marL="2743200" lvl="5" indent="-342900" algn="l">
              <a:lnSpc>
                <a:spcPct val="90000"/>
              </a:lnSpc>
              <a:spcBef>
                <a:spcPts val="374"/>
              </a:spcBef>
              <a:spcAft>
                <a:spcPts val="0"/>
              </a:spcAft>
              <a:buClr>
                <a:schemeClr val="dk1"/>
              </a:buClr>
              <a:buSzPts val="1800"/>
              <a:buChar char="•"/>
              <a:defRPr/>
            </a:lvl6pPr>
            <a:lvl7pPr marL="3200400" lvl="6" indent="-342900" algn="l">
              <a:lnSpc>
                <a:spcPct val="90000"/>
              </a:lnSpc>
              <a:spcBef>
                <a:spcPts val="374"/>
              </a:spcBef>
              <a:spcAft>
                <a:spcPts val="0"/>
              </a:spcAft>
              <a:buClr>
                <a:schemeClr val="dk1"/>
              </a:buClr>
              <a:buSzPts val="1800"/>
              <a:buChar char="•"/>
              <a:defRPr/>
            </a:lvl7pPr>
            <a:lvl8pPr marL="3657600" lvl="7" indent="-342900" algn="l">
              <a:lnSpc>
                <a:spcPct val="90000"/>
              </a:lnSpc>
              <a:spcBef>
                <a:spcPts val="374"/>
              </a:spcBef>
              <a:spcAft>
                <a:spcPts val="0"/>
              </a:spcAft>
              <a:buClr>
                <a:schemeClr val="dk1"/>
              </a:buClr>
              <a:buSzPts val="1800"/>
              <a:buChar char="•"/>
              <a:defRPr/>
            </a:lvl8pPr>
            <a:lvl9pPr marL="4114800" lvl="8" indent="-342900" algn="l">
              <a:lnSpc>
                <a:spcPct val="90000"/>
              </a:lnSpc>
              <a:spcBef>
                <a:spcPts val="374"/>
              </a:spcBef>
              <a:spcAft>
                <a:spcPts val="0"/>
              </a:spcAft>
              <a:buClr>
                <a:schemeClr val="dk1"/>
              </a:buClr>
              <a:buSzPts val="1800"/>
              <a:buChar char="•"/>
              <a:defRPr/>
            </a:lvl9pPr>
          </a:lstStyle>
          <a:p>
            <a:endParaRPr/>
          </a:p>
        </p:txBody>
      </p:sp>
      <p:sp>
        <p:nvSpPr>
          <p:cNvPr id="77" name="Google Shape;77;p17"/>
          <p:cNvSpPr txBox="1">
            <a:spLocks noGrp="1"/>
          </p:cNvSpPr>
          <p:nvPr>
            <p:ph type="dt" idx="10"/>
          </p:nvPr>
        </p:nvSpPr>
        <p:spPr>
          <a:xfrm>
            <a:off x="469960" y="9322649"/>
            <a:ext cx="1538049" cy="535517"/>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8" name="Google Shape;78;p17"/>
          <p:cNvSpPr txBox="1">
            <a:spLocks noGrp="1"/>
          </p:cNvSpPr>
          <p:nvPr>
            <p:ph type="ftr" idx="11"/>
          </p:nvPr>
        </p:nvSpPr>
        <p:spPr>
          <a:xfrm>
            <a:off x="2264351" y="9322649"/>
            <a:ext cx="2307074" cy="535517"/>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9" name="Google Shape;79;p17"/>
          <p:cNvSpPr txBox="1">
            <a:spLocks noGrp="1"/>
          </p:cNvSpPr>
          <p:nvPr>
            <p:ph type="sldNum" idx="12"/>
          </p:nvPr>
        </p:nvSpPr>
        <p:spPr>
          <a:xfrm>
            <a:off x="4827766" y="9322649"/>
            <a:ext cx="1538049" cy="535517"/>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897"/>
              <a:buFont typeface="Arial"/>
              <a:buNone/>
              <a:defRPr sz="897" b="0" i="0" u="none" strike="noStrike" cap="none">
                <a:solidFill>
                  <a:srgbClr val="757575"/>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897"/>
              <a:buFont typeface="Arial"/>
              <a:buNone/>
              <a:defRPr sz="897" b="0" i="0" u="none" strike="noStrike" cap="none">
                <a:solidFill>
                  <a:srgbClr val="757575"/>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897"/>
              <a:buFont typeface="Arial"/>
              <a:buNone/>
              <a:defRPr sz="897" b="0" i="0" u="none" strike="noStrike" cap="none">
                <a:solidFill>
                  <a:srgbClr val="757575"/>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897"/>
              <a:buFont typeface="Arial"/>
              <a:buNone/>
              <a:defRPr sz="897" b="0" i="0" u="none" strike="noStrike" cap="none">
                <a:solidFill>
                  <a:srgbClr val="757575"/>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897"/>
              <a:buFont typeface="Arial"/>
              <a:buNone/>
              <a:defRPr sz="897" b="0" i="0" u="none" strike="noStrike" cap="none">
                <a:solidFill>
                  <a:srgbClr val="757575"/>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897"/>
              <a:buFont typeface="Arial"/>
              <a:buNone/>
              <a:defRPr sz="897" b="0" i="0" u="none" strike="noStrike" cap="none">
                <a:solidFill>
                  <a:srgbClr val="757575"/>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897"/>
              <a:buFont typeface="Arial"/>
              <a:buNone/>
              <a:defRPr sz="897" b="0" i="0" u="none" strike="noStrike" cap="none">
                <a:solidFill>
                  <a:srgbClr val="757575"/>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897"/>
              <a:buFont typeface="Arial"/>
              <a:buNone/>
              <a:defRPr sz="897" b="0" i="0" u="none" strike="noStrike" cap="none">
                <a:solidFill>
                  <a:srgbClr val="757575"/>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897"/>
              <a:buFont typeface="Arial"/>
              <a:buNone/>
              <a:defRPr sz="897" b="0" i="0" u="none" strike="noStrike" cap="none">
                <a:solidFill>
                  <a:srgbClr val="757575"/>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s-MX"/>
              <a:t>‹Nº›</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ítulo y objetos" type="obj">
  <p:cSld name="OBJECT">
    <p:spTree>
      <p:nvGrpSpPr>
        <p:cNvPr id="1" name="Shape 17"/>
        <p:cNvGrpSpPr/>
        <p:nvPr/>
      </p:nvGrpSpPr>
      <p:grpSpPr>
        <a:xfrm>
          <a:off x="0" y="0"/>
          <a:ext cx="0" cy="0"/>
          <a:chOff x="0" y="0"/>
          <a:chExt cx="0" cy="0"/>
        </a:xfrm>
      </p:grpSpPr>
      <p:sp>
        <p:nvSpPr>
          <p:cNvPr id="18" name="Google Shape;18;p8"/>
          <p:cNvSpPr txBox="1">
            <a:spLocks noGrp="1"/>
          </p:cNvSpPr>
          <p:nvPr>
            <p:ph type="title"/>
          </p:nvPr>
        </p:nvSpPr>
        <p:spPr>
          <a:xfrm>
            <a:off x="469960" y="535519"/>
            <a:ext cx="5895856" cy="1944159"/>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9" name="Google Shape;19;p8"/>
          <p:cNvSpPr txBox="1">
            <a:spLocks noGrp="1"/>
          </p:cNvSpPr>
          <p:nvPr>
            <p:ph type="body" idx="1"/>
          </p:nvPr>
        </p:nvSpPr>
        <p:spPr>
          <a:xfrm>
            <a:off x="469960" y="2677584"/>
            <a:ext cx="5895856" cy="6381962"/>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748"/>
              </a:spcBef>
              <a:spcAft>
                <a:spcPts val="0"/>
              </a:spcAft>
              <a:buClr>
                <a:schemeClr val="dk1"/>
              </a:buClr>
              <a:buSzPts val="1800"/>
              <a:buChar char="•"/>
              <a:defRPr/>
            </a:lvl1pPr>
            <a:lvl2pPr marL="914400" lvl="1" indent="-342900" algn="l">
              <a:lnSpc>
                <a:spcPct val="90000"/>
              </a:lnSpc>
              <a:spcBef>
                <a:spcPts val="374"/>
              </a:spcBef>
              <a:spcAft>
                <a:spcPts val="0"/>
              </a:spcAft>
              <a:buClr>
                <a:schemeClr val="dk1"/>
              </a:buClr>
              <a:buSzPts val="1800"/>
              <a:buChar char="•"/>
              <a:defRPr/>
            </a:lvl2pPr>
            <a:lvl3pPr marL="1371600" lvl="2" indent="-342900" algn="l">
              <a:lnSpc>
                <a:spcPct val="90000"/>
              </a:lnSpc>
              <a:spcBef>
                <a:spcPts val="374"/>
              </a:spcBef>
              <a:spcAft>
                <a:spcPts val="0"/>
              </a:spcAft>
              <a:buClr>
                <a:schemeClr val="dk1"/>
              </a:buClr>
              <a:buSzPts val="1800"/>
              <a:buChar char="•"/>
              <a:defRPr/>
            </a:lvl3pPr>
            <a:lvl4pPr marL="1828800" lvl="3" indent="-342900" algn="l">
              <a:lnSpc>
                <a:spcPct val="90000"/>
              </a:lnSpc>
              <a:spcBef>
                <a:spcPts val="374"/>
              </a:spcBef>
              <a:spcAft>
                <a:spcPts val="0"/>
              </a:spcAft>
              <a:buClr>
                <a:schemeClr val="dk1"/>
              </a:buClr>
              <a:buSzPts val="1800"/>
              <a:buChar char="•"/>
              <a:defRPr/>
            </a:lvl4pPr>
            <a:lvl5pPr marL="2286000" lvl="4" indent="-342900" algn="l">
              <a:lnSpc>
                <a:spcPct val="90000"/>
              </a:lnSpc>
              <a:spcBef>
                <a:spcPts val="374"/>
              </a:spcBef>
              <a:spcAft>
                <a:spcPts val="0"/>
              </a:spcAft>
              <a:buClr>
                <a:schemeClr val="dk1"/>
              </a:buClr>
              <a:buSzPts val="1800"/>
              <a:buChar char="•"/>
              <a:defRPr/>
            </a:lvl5pPr>
            <a:lvl6pPr marL="2743200" lvl="5" indent="-342900" algn="l">
              <a:lnSpc>
                <a:spcPct val="90000"/>
              </a:lnSpc>
              <a:spcBef>
                <a:spcPts val="374"/>
              </a:spcBef>
              <a:spcAft>
                <a:spcPts val="0"/>
              </a:spcAft>
              <a:buClr>
                <a:schemeClr val="dk1"/>
              </a:buClr>
              <a:buSzPts val="1800"/>
              <a:buChar char="•"/>
              <a:defRPr/>
            </a:lvl6pPr>
            <a:lvl7pPr marL="3200400" lvl="6" indent="-342900" algn="l">
              <a:lnSpc>
                <a:spcPct val="90000"/>
              </a:lnSpc>
              <a:spcBef>
                <a:spcPts val="374"/>
              </a:spcBef>
              <a:spcAft>
                <a:spcPts val="0"/>
              </a:spcAft>
              <a:buClr>
                <a:schemeClr val="dk1"/>
              </a:buClr>
              <a:buSzPts val="1800"/>
              <a:buChar char="•"/>
              <a:defRPr/>
            </a:lvl7pPr>
            <a:lvl8pPr marL="3657600" lvl="7" indent="-342900" algn="l">
              <a:lnSpc>
                <a:spcPct val="90000"/>
              </a:lnSpc>
              <a:spcBef>
                <a:spcPts val="374"/>
              </a:spcBef>
              <a:spcAft>
                <a:spcPts val="0"/>
              </a:spcAft>
              <a:buClr>
                <a:schemeClr val="dk1"/>
              </a:buClr>
              <a:buSzPts val="1800"/>
              <a:buChar char="•"/>
              <a:defRPr/>
            </a:lvl8pPr>
            <a:lvl9pPr marL="4114800" lvl="8" indent="-342900" algn="l">
              <a:lnSpc>
                <a:spcPct val="90000"/>
              </a:lnSpc>
              <a:spcBef>
                <a:spcPts val="374"/>
              </a:spcBef>
              <a:spcAft>
                <a:spcPts val="0"/>
              </a:spcAft>
              <a:buClr>
                <a:schemeClr val="dk1"/>
              </a:buClr>
              <a:buSzPts val="1800"/>
              <a:buChar char="•"/>
              <a:defRPr/>
            </a:lvl9pPr>
          </a:lstStyle>
          <a:p>
            <a:endParaRPr/>
          </a:p>
        </p:txBody>
      </p:sp>
      <p:sp>
        <p:nvSpPr>
          <p:cNvPr id="20" name="Google Shape;20;p8"/>
          <p:cNvSpPr txBox="1">
            <a:spLocks noGrp="1"/>
          </p:cNvSpPr>
          <p:nvPr>
            <p:ph type="dt" idx="10"/>
          </p:nvPr>
        </p:nvSpPr>
        <p:spPr>
          <a:xfrm>
            <a:off x="469960" y="9322649"/>
            <a:ext cx="1538049" cy="535517"/>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1" name="Google Shape;21;p8"/>
          <p:cNvSpPr txBox="1">
            <a:spLocks noGrp="1"/>
          </p:cNvSpPr>
          <p:nvPr>
            <p:ph type="ftr" idx="11"/>
          </p:nvPr>
        </p:nvSpPr>
        <p:spPr>
          <a:xfrm>
            <a:off x="2264351" y="9322649"/>
            <a:ext cx="2307074" cy="535517"/>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2" name="Google Shape;22;p8"/>
          <p:cNvSpPr txBox="1">
            <a:spLocks noGrp="1"/>
          </p:cNvSpPr>
          <p:nvPr>
            <p:ph type="sldNum" idx="12"/>
          </p:nvPr>
        </p:nvSpPr>
        <p:spPr>
          <a:xfrm>
            <a:off x="4827766" y="9322649"/>
            <a:ext cx="1538049" cy="535517"/>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897"/>
              <a:buFont typeface="Arial"/>
              <a:buNone/>
              <a:defRPr sz="897" b="0" i="0" u="none" strike="noStrike" cap="none">
                <a:solidFill>
                  <a:srgbClr val="757575"/>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897"/>
              <a:buFont typeface="Arial"/>
              <a:buNone/>
              <a:defRPr sz="897" b="0" i="0" u="none" strike="noStrike" cap="none">
                <a:solidFill>
                  <a:srgbClr val="757575"/>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897"/>
              <a:buFont typeface="Arial"/>
              <a:buNone/>
              <a:defRPr sz="897" b="0" i="0" u="none" strike="noStrike" cap="none">
                <a:solidFill>
                  <a:srgbClr val="757575"/>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897"/>
              <a:buFont typeface="Arial"/>
              <a:buNone/>
              <a:defRPr sz="897" b="0" i="0" u="none" strike="noStrike" cap="none">
                <a:solidFill>
                  <a:srgbClr val="757575"/>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897"/>
              <a:buFont typeface="Arial"/>
              <a:buNone/>
              <a:defRPr sz="897" b="0" i="0" u="none" strike="noStrike" cap="none">
                <a:solidFill>
                  <a:srgbClr val="757575"/>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897"/>
              <a:buFont typeface="Arial"/>
              <a:buNone/>
              <a:defRPr sz="897" b="0" i="0" u="none" strike="noStrike" cap="none">
                <a:solidFill>
                  <a:srgbClr val="757575"/>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897"/>
              <a:buFont typeface="Arial"/>
              <a:buNone/>
              <a:defRPr sz="897" b="0" i="0" u="none" strike="noStrike" cap="none">
                <a:solidFill>
                  <a:srgbClr val="757575"/>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897"/>
              <a:buFont typeface="Arial"/>
              <a:buNone/>
              <a:defRPr sz="897" b="0" i="0" u="none" strike="noStrike" cap="none">
                <a:solidFill>
                  <a:srgbClr val="757575"/>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897"/>
              <a:buFont typeface="Arial"/>
              <a:buNone/>
              <a:defRPr sz="897" b="0" i="0" u="none" strike="noStrike" cap="none">
                <a:solidFill>
                  <a:srgbClr val="757575"/>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s-MX"/>
              <a:t>‹Nº›</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Encabezado de sección" type="secHead">
  <p:cSld name="SECTION_HEADER">
    <p:spTree>
      <p:nvGrpSpPr>
        <p:cNvPr id="1" name="Shape 23"/>
        <p:cNvGrpSpPr/>
        <p:nvPr/>
      </p:nvGrpSpPr>
      <p:grpSpPr>
        <a:xfrm>
          <a:off x="0" y="0"/>
          <a:ext cx="0" cy="0"/>
          <a:chOff x="0" y="0"/>
          <a:chExt cx="0" cy="0"/>
        </a:xfrm>
      </p:grpSpPr>
      <p:sp>
        <p:nvSpPr>
          <p:cNvPr id="24" name="Google Shape;24;p9"/>
          <p:cNvSpPr txBox="1">
            <a:spLocks noGrp="1"/>
          </p:cNvSpPr>
          <p:nvPr>
            <p:ph type="title"/>
          </p:nvPr>
        </p:nvSpPr>
        <p:spPr>
          <a:xfrm>
            <a:off x="466400" y="2507618"/>
            <a:ext cx="5895856" cy="4184014"/>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4486"/>
              <a:buFont typeface="Play"/>
              <a:buNone/>
              <a:defRPr sz="4486"/>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5" name="Google Shape;25;p9"/>
          <p:cNvSpPr txBox="1">
            <a:spLocks noGrp="1"/>
          </p:cNvSpPr>
          <p:nvPr>
            <p:ph type="body" idx="1"/>
          </p:nvPr>
        </p:nvSpPr>
        <p:spPr>
          <a:xfrm>
            <a:off x="466400" y="6731215"/>
            <a:ext cx="5895856" cy="2200274"/>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748"/>
              </a:spcBef>
              <a:spcAft>
                <a:spcPts val="0"/>
              </a:spcAft>
              <a:buClr>
                <a:srgbClr val="757575"/>
              </a:buClr>
              <a:buSzPts val="1794"/>
              <a:buNone/>
              <a:defRPr sz="1794">
                <a:solidFill>
                  <a:srgbClr val="757575"/>
                </a:solidFill>
              </a:defRPr>
            </a:lvl1pPr>
            <a:lvl2pPr marL="914400" lvl="1" indent="-228600" algn="l">
              <a:lnSpc>
                <a:spcPct val="90000"/>
              </a:lnSpc>
              <a:spcBef>
                <a:spcPts val="374"/>
              </a:spcBef>
              <a:spcAft>
                <a:spcPts val="0"/>
              </a:spcAft>
              <a:buClr>
                <a:srgbClr val="757575"/>
              </a:buClr>
              <a:buSzPts val="1495"/>
              <a:buNone/>
              <a:defRPr sz="1495">
                <a:solidFill>
                  <a:srgbClr val="757575"/>
                </a:solidFill>
              </a:defRPr>
            </a:lvl2pPr>
            <a:lvl3pPr marL="1371600" lvl="2" indent="-228600" algn="l">
              <a:lnSpc>
                <a:spcPct val="90000"/>
              </a:lnSpc>
              <a:spcBef>
                <a:spcPts val="374"/>
              </a:spcBef>
              <a:spcAft>
                <a:spcPts val="0"/>
              </a:spcAft>
              <a:buClr>
                <a:srgbClr val="757575"/>
              </a:buClr>
              <a:buSzPts val="1346"/>
              <a:buNone/>
              <a:defRPr sz="1346">
                <a:solidFill>
                  <a:srgbClr val="757575"/>
                </a:solidFill>
              </a:defRPr>
            </a:lvl3pPr>
            <a:lvl4pPr marL="1828800" lvl="3" indent="-228600" algn="l">
              <a:lnSpc>
                <a:spcPct val="90000"/>
              </a:lnSpc>
              <a:spcBef>
                <a:spcPts val="374"/>
              </a:spcBef>
              <a:spcAft>
                <a:spcPts val="0"/>
              </a:spcAft>
              <a:buClr>
                <a:srgbClr val="757575"/>
              </a:buClr>
              <a:buSzPts val="1196"/>
              <a:buNone/>
              <a:defRPr sz="1196">
                <a:solidFill>
                  <a:srgbClr val="757575"/>
                </a:solidFill>
              </a:defRPr>
            </a:lvl4pPr>
            <a:lvl5pPr marL="2286000" lvl="4" indent="-228600" algn="l">
              <a:lnSpc>
                <a:spcPct val="90000"/>
              </a:lnSpc>
              <a:spcBef>
                <a:spcPts val="374"/>
              </a:spcBef>
              <a:spcAft>
                <a:spcPts val="0"/>
              </a:spcAft>
              <a:buClr>
                <a:srgbClr val="757575"/>
              </a:buClr>
              <a:buSzPts val="1196"/>
              <a:buNone/>
              <a:defRPr sz="1196">
                <a:solidFill>
                  <a:srgbClr val="757575"/>
                </a:solidFill>
              </a:defRPr>
            </a:lvl5pPr>
            <a:lvl6pPr marL="2743200" lvl="5" indent="-228600" algn="l">
              <a:lnSpc>
                <a:spcPct val="90000"/>
              </a:lnSpc>
              <a:spcBef>
                <a:spcPts val="374"/>
              </a:spcBef>
              <a:spcAft>
                <a:spcPts val="0"/>
              </a:spcAft>
              <a:buClr>
                <a:srgbClr val="757575"/>
              </a:buClr>
              <a:buSzPts val="1196"/>
              <a:buNone/>
              <a:defRPr sz="1196">
                <a:solidFill>
                  <a:srgbClr val="757575"/>
                </a:solidFill>
              </a:defRPr>
            </a:lvl6pPr>
            <a:lvl7pPr marL="3200400" lvl="6" indent="-228600" algn="l">
              <a:lnSpc>
                <a:spcPct val="90000"/>
              </a:lnSpc>
              <a:spcBef>
                <a:spcPts val="374"/>
              </a:spcBef>
              <a:spcAft>
                <a:spcPts val="0"/>
              </a:spcAft>
              <a:buClr>
                <a:srgbClr val="757575"/>
              </a:buClr>
              <a:buSzPts val="1196"/>
              <a:buNone/>
              <a:defRPr sz="1196">
                <a:solidFill>
                  <a:srgbClr val="757575"/>
                </a:solidFill>
              </a:defRPr>
            </a:lvl7pPr>
            <a:lvl8pPr marL="3657600" lvl="7" indent="-228600" algn="l">
              <a:lnSpc>
                <a:spcPct val="90000"/>
              </a:lnSpc>
              <a:spcBef>
                <a:spcPts val="374"/>
              </a:spcBef>
              <a:spcAft>
                <a:spcPts val="0"/>
              </a:spcAft>
              <a:buClr>
                <a:srgbClr val="757575"/>
              </a:buClr>
              <a:buSzPts val="1196"/>
              <a:buNone/>
              <a:defRPr sz="1196">
                <a:solidFill>
                  <a:srgbClr val="757575"/>
                </a:solidFill>
              </a:defRPr>
            </a:lvl8pPr>
            <a:lvl9pPr marL="4114800" lvl="8" indent="-228600" algn="l">
              <a:lnSpc>
                <a:spcPct val="90000"/>
              </a:lnSpc>
              <a:spcBef>
                <a:spcPts val="374"/>
              </a:spcBef>
              <a:spcAft>
                <a:spcPts val="0"/>
              </a:spcAft>
              <a:buClr>
                <a:srgbClr val="757575"/>
              </a:buClr>
              <a:buSzPts val="1196"/>
              <a:buNone/>
              <a:defRPr sz="1196">
                <a:solidFill>
                  <a:srgbClr val="757575"/>
                </a:solidFill>
              </a:defRPr>
            </a:lvl9pPr>
          </a:lstStyle>
          <a:p>
            <a:endParaRPr/>
          </a:p>
        </p:txBody>
      </p:sp>
      <p:sp>
        <p:nvSpPr>
          <p:cNvPr id="26" name="Google Shape;26;p9"/>
          <p:cNvSpPr txBox="1">
            <a:spLocks noGrp="1"/>
          </p:cNvSpPr>
          <p:nvPr>
            <p:ph type="dt" idx="10"/>
          </p:nvPr>
        </p:nvSpPr>
        <p:spPr>
          <a:xfrm>
            <a:off x="469960" y="9322649"/>
            <a:ext cx="1538049" cy="535517"/>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7" name="Google Shape;27;p9"/>
          <p:cNvSpPr txBox="1">
            <a:spLocks noGrp="1"/>
          </p:cNvSpPr>
          <p:nvPr>
            <p:ph type="ftr" idx="11"/>
          </p:nvPr>
        </p:nvSpPr>
        <p:spPr>
          <a:xfrm>
            <a:off x="2264351" y="9322649"/>
            <a:ext cx="2307074" cy="535517"/>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8" name="Google Shape;28;p9"/>
          <p:cNvSpPr txBox="1">
            <a:spLocks noGrp="1"/>
          </p:cNvSpPr>
          <p:nvPr>
            <p:ph type="sldNum" idx="12"/>
          </p:nvPr>
        </p:nvSpPr>
        <p:spPr>
          <a:xfrm>
            <a:off x="4827766" y="9322649"/>
            <a:ext cx="1538049" cy="535517"/>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897"/>
              <a:buFont typeface="Arial"/>
              <a:buNone/>
              <a:defRPr sz="897" b="0" i="0" u="none" strike="noStrike" cap="none">
                <a:solidFill>
                  <a:srgbClr val="757575"/>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897"/>
              <a:buFont typeface="Arial"/>
              <a:buNone/>
              <a:defRPr sz="897" b="0" i="0" u="none" strike="noStrike" cap="none">
                <a:solidFill>
                  <a:srgbClr val="757575"/>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897"/>
              <a:buFont typeface="Arial"/>
              <a:buNone/>
              <a:defRPr sz="897" b="0" i="0" u="none" strike="noStrike" cap="none">
                <a:solidFill>
                  <a:srgbClr val="757575"/>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897"/>
              <a:buFont typeface="Arial"/>
              <a:buNone/>
              <a:defRPr sz="897" b="0" i="0" u="none" strike="noStrike" cap="none">
                <a:solidFill>
                  <a:srgbClr val="757575"/>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897"/>
              <a:buFont typeface="Arial"/>
              <a:buNone/>
              <a:defRPr sz="897" b="0" i="0" u="none" strike="noStrike" cap="none">
                <a:solidFill>
                  <a:srgbClr val="757575"/>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897"/>
              <a:buFont typeface="Arial"/>
              <a:buNone/>
              <a:defRPr sz="897" b="0" i="0" u="none" strike="noStrike" cap="none">
                <a:solidFill>
                  <a:srgbClr val="757575"/>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897"/>
              <a:buFont typeface="Arial"/>
              <a:buNone/>
              <a:defRPr sz="897" b="0" i="0" u="none" strike="noStrike" cap="none">
                <a:solidFill>
                  <a:srgbClr val="757575"/>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897"/>
              <a:buFont typeface="Arial"/>
              <a:buNone/>
              <a:defRPr sz="897" b="0" i="0" u="none" strike="noStrike" cap="none">
                <a:solidFill>
                  <a:srgbClr val="757575"/>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897"/>
              <a:buFont typeface="Arial"/>
              <a:buNone/>
              <a:defRPr sz="897" b="0" i="0" u="none" strike="noStrike" cap="none">
                <a:solidFill>
                  <a:srgbClr val="757575"/>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s-MX"/>
              <a:t>‹Nº›</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Dos objetos" type="twoObj">
  <p:cSld name="TWO_OBJECTS">
    <p:spTree>
      <p:nvGrpSpPr>
        <p:cNvPr id="1" name="Shape 29"/>
        <p:cNvGrpSpPr/>
        <p:nvPr/>
      </p:nvGrpSpPr>
      <p:grpSpPr>
        <a:xfrm>
          <a:off x="0" y="0"/>
          <a:ext cx="0" cy="0"/>
          <a:chOff x="0" y="0"/>
          <a:chExt cx="0" cy="0"/>
        </a:xfrm>
      </p:grpSpPr>
      <p:sp>
        <p:nvSpPr>
          <p:cNvPr id="30" name="Google Shape;30;p10"/>
          <p:cNvSpPr txBox="1">
            <a:spLocks noGrp="1"/>
          </p:cNvSpPr>
          <p:nvPr>
            <p:ph type="title"/>
          </p:nvPr>
        </p:nvSpPr>
        <p:spPr>
          <a:xfrm>
            <a:off x="469960" y="535519"/>
            <a:ext cx="5895856" cy="1944159"/>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1" name="Google Shape;31;p10"/>
          <p:cNvSpPr txBox="1">
            <a:spLocks noGrp="1"/>
          </p:cNvSpPr>
          <p:nvPr>
            <p:ph type="body" idx="1"/>
          </p:nvPr>
        </p:nvSpPr>
        <p:spPr>
          <a:xfrm>
            <a:off x="469960" y="2677584"/>
            <a:ext cx="2905204" cy="6381962"/>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748"/>
              </a:spcBef>
              <a:spcAft>
                <a:spcPts val="0"/>
              </a:spcAft>
              <a:buClr>
                <a:schemeClr val="dk1"/>
              </a:buClr>
              <a:buSzPts val="1800"/>
              <a:buChar char="•"/>
              <a:defRPr/>
            </a:lvl1pPr>
            <a:lvl2pPr marL="914400" lvl="1" indent="-342900" algn="l">
              <a:lnSpc>
                <a:spcPct val="90000"/>
              </a:lnSpc>
              <a:spcBef>
                <a:spcPts val="374"/>
              </a:spcBef>
              <a:spcAft>
                <a:spcPts val="0"/>
              </a:spcAft>
              <a:buClr>
                <a:schemeClr val="dk1"/>
              </a:buClr>
              <a:buSzPts val="1800"/>
              <a:buChar char="•"/>
              <a:defRPr/>
            </a:lvl2pPr>
            <a:lvl3pPr marL="1371600" lvl="2" indent="-342900" algn="l">
              <a:lnSpc>
                <a:spcPct val="90000"/>
              </a:lnSpc>
              <a:spcBef>
                <a:spcPts val="374"/>
              </a:spcBef>
              <a:spcAft>
                <a:spcPts val="0"/>
              </a:spcAft>
              <a:buClr>
                <a:schemeClr val="dk1"/>
              </a:buClr>
              <a:buSzPts val="1800"/>
              <a:buChar char="•"/>
              <a:defRPr/>
            </a:lvl3pPr>
            <a:lvl4pPr marL="1828800" lvl="3" indent="-342900" algn="l">
              <a:lnSpc>
                <a:spcPct val="90000"/>
              </a:lnSpc>
              <a:spcBef>
                <a:spcPts val="374"/>
              </a:spcBef>
              <a:spcAft>
                <a:spcPts val="0"/>
              </a:spcAft>
              <a:buClr>
                <a:schemeClr val="dk1"/>
              </a:buClr>
              <a:buSzPts val="1800"/>
              <a:buChar char="•"/>
              <a:defRPr/>
            </a:lvl4pPr>
            <a:lvl5pPr marL="2286000" lvl="4" indent="-342900" algn="l">
              <a:lnSpc>
                <a:spcPct val="90000"/>
              </a:lnSpc>
              <a:spcBef>
                <a:spcPts val="374"/>
              </a:spcBef>
              <a:spcAft>
                <a:spcPts val="0"/>
              </a:spcAft>
              <a:buClr>
                <a:schemeClr val="dk1"/>
              </a:buClr>
              <a:buSzPts val="1800"/>
              <a:buChar char="•"/>
              <a:defRPr/>
            </a:lvl5pPr>
            <a:lvl6pPr marL="2743200" lvl="5" indent="-342900" algn="l">
              <a:lnSpc>
                <a:spcPct val="90000"/>
              </a:lnSpc>
              <a:spcBef>
                <a:spcPts val="374"/>
              </a:spcBef>
              <a:spcAft>
                <a:spcPts val="0"/>
              </a:spcAft>
              <a:buClr>
                <a:schemeClr val="dk1"/>
              </a:buClr>
              <a:buSzPts val="1800"/>
              <a:buChar char="•"/>
              <a:defRPr/>
            </a:lvl6pPr>
            <a:lvl7pPr marL="3200400" lvl="6" indent="-342900" algn="l">
              <a:lnSpc>
                <a:spcPct val="90000"/>
              </a:lnSpc>
              <a:spcBef>
                <a:spcPts val="374"/>
              </a:spcBef>
              <a:spcAft>
                <a:spcPts val="0"/>
              </a:spcAft>
              <a:buClr>
                <a:schemeClr val="dk1"/>
              </a:buClr>
              <a:buSzPts val="1800"/>
              <a:buChar char="•"/>
              <a:defRPr/>
            </a:lvl7pPr>
            <a:lvl8pPr marL="3657600" lvl="7" indent="-342900" algn="l">
              <a:lnSpc>
                <a:spcPct val="90000"/>
              </a:lnSpc>
              <a:spcBef>
                <a:spcPts val="374"/>
              </a:spcBef>
              <a:spcAft>
                <a:spcPts val="0"/>
              </a:spcAft>
              <a:buClr>
                <a:schemeClr val="dk1"/>
              </a:buClr>
              <a:buSzPts val="1800"/>
              <a:buChar char="•"/>
              <a:defRPr/>
            </a:lvl8pPr>
            <a:lvl9pPr marL="4114800" lvl="8" indent="-342900" algn="l">
              <a:lnSpc>
                <a:spcPct val="90000"/>
              </a:lnSpc>
              <a:spcBef>
                <a:spcPts val="374"/>
              </a:spcBef>
              <a:spcAft>
                <a:spcPts val="0"/>
              </a:spcAft>
              <a:buClr>
                <a:schemeClr val="dk1"/>
              </a:buClr>
              <a:buSzPts val="1800"/>
              <a:buChar char="•"/>
              <a:defRPr/>
            </a:lvl9pPr>
          </a:lstStyle>
          <a:p>
            <a:endParaRPr/>
          </a:p>
        </p:txBody>
      </p:sp>
      <p:sp>
        <p:nvSpPr>
          <p:cNvPr id="32" name="Google Shape;32;p10"/>
          <p:cNvSpPr txBox="1">
            <a:spLocks noGrp="1"/>
          </p:cNvSpPr>
          <p:nvPr>
            <p:ph type="body" idx="2"/>
          </p:nvPr>
        </p:nvSpPr>
        <p:spPr>
          <a:xfrm>
            <a:off x="3460611" y="2677584"/>
            <a:ext cx="2905204" cy="6381962"/>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748"/>
              </a:spcBef>
              <a:spcAft>
                <a:spcPts val="0"/>
              </a:spcAft>
              <a:buClr>
                <a:schemeClr val="dk1"/>
              </a:buClr>
              <a:buSzPts val="1800"/>
              <a:buChar char="•"/>
              <a:defRPr/>
            </a:lvl1pPr>
            <a:lvl2pPr marL="914400" lvl="1" indent="-342900" algn="l">
              <a:lnSpc>
                <a:spcPct val="90000"/>
              </a:lnSpc>
              <a:spcBef>
                <a:spcPts val="374"/>
              </a:spcBef>
              <a:spcAft>
                <a:spcPts val="0"/>
              </a:spcAft>
              <a:buClr>
                <a:schemeClr val="dk1"/>
              </a:buClr>
              <a:buSzPts val="1800"/>
              <a:buChar char="•"/>
              <a:defRPr/>
            </a:lvl2pPr>
            <a:lvl3pPr marL="1371600" lvl="2" indent="-342900" algn="l">
              <a:lnSpc>
                <a:spcPct val="90000"/>
              </a:lnSpc>
              <a:spcBef>
                <a:spcPts val="374"/>
              </a:spcBef>
              <a:spcAft>
                <a:spcPts val="0"/>
              </a:spcAft>
              <a:buClr>
                <a:schemeClr val="dk1"/>
              </a:buClr>
              <a:buSzPts val="1800"/>
              <a:buChar char="•"/>
              <a:defRPr/>
            </a:lvl3pPr>
            <a:lvl4pPr marL="1828800" lvl="3" indent="-342900" algn="l">
              <a:lnSpc>
                <a:spcPct val="90000"/>
              </a:lnSpc>
              <a:spcBef>
                <a:spcPts val="374"/>
              </a:spcBef>
              <a:spcAft>
                <a:spcPts val="0"/>
              </a:spcAft>
              <a:buClr>
                <a:schemeClr val="dk1"/>
              </a:buClr>
              <a:buSzPts val="1800"/>
              <a:buChar char="•"/>
              <a:defRPr/>
            </a:lvl4pPr>
            <a:lvl5pPr marL="2286000" lvl="4" indent="-342900" algn="l">
              <a:lnSpc>
                <a:spcPct val="90000"/>
              </a:lnSpc>
              <a:spcBef>
                <a:spcPts val="374"/>
              </a:spcBef>
              <a:spcAft>
                <a:spcPts val="0"/>
              </a:spcAft>
              <a:buClr>
                <a:schemeClr val="dk1"/>
              </a:buClr>
              <a:buSzPts val="1800"/>
              <a:buChar char="•"/>
              <a:defRPr/>
            </a:lvl5pPr>
            <a:lvl6pPr marL="2743200" lvl="5" indent="-342900" algn="l">
              <a:lnSpc>
                <a:spcPct val="90000"/>
              </a:lnSpc>
              <a:spcBef>
                <a:spcPts val="374"/>
              </a:spcBef>
              <a:spcAft>
                <a:spcPts val="0"/>
              </a:spcAft>
              <a:buClr>
                <a:schemeClr val="dk1"/>
              </a:buClr>
              <a:buSzPts val="1800"/>
              <a:buChar char="•"/>
              <a:defRPr/>
            </a:lvl6pPr>
            <a:lvl7pPr marL="3200400" lvl="6" indent="-342900" algn="l">
              <a:lnSpc>
                <a:spcPct val="90000"/>
              </a:lnSpc>
              <a:spcBef>
                <a:spcPts val="374"/>
              </a:spcBef>
              <a:spcAft>
                <a:spcPts val="0"/>
              </a:spcAft>
              <a:buClr>
                <a:schemeClr val="dk1"/>
              </a:buClr>
              <a:buSzPts val="1800"/>
              <a:buChar char="•"/>
              <a:defRPr/>
            </a:lvl7pPr>
            <a:lvl8pPr marL="3657600" lvl="7" indent="-342900" algn="l">
              <a:lnSpc>
                <a:spcPct val="90000"/>
              </a:lnSpc>
              <a:spcBef>
                <a:spcPts val="374"/>
              </a:spcBef>
              <a:spcAft>
                <a:spcPts val="0"/>
              </a:spcAft>
              <a:buClr>
                <a:schemeClr val="dk1"/>
              </a:buClr>
              <a:buSzPts val="1800"/>
              <a:buChar char="•"/>
              <a:defRPr/>
            </a:lvl8pPr>
            <a:lvl9pPr marL="4114800" lvl="8" indent="-342900" algn="l">
              <a:lnSpc>
                <a:spcPct val="90000"/>
              </a:lnSpc>
              <a:spcBef>
                <a:spcPts val="374"/>
              </a:spcBef>
              <a:spcAft>
                <a:spcPts val="0"/>
              </a:spcAft>
              <a:buClr>
                <a:schemeClr val="dk1"/>
              </a:buClr>
              <a:buSzPts val="1800"/>
              <a:buChar char="•"/>
              <a:defRPr/>
            </a:lvl9pPr>
          </a:lstStyle>
          <a:p>
            <a:endParaRPr/>
          </a:p>
        </p:txBody>
      </p:sp>
      <p:sp>
        <p:nvSpPr>
          <p:cNvPr id="33" name="Google Shape;33;p10"/>
          <p:cNvSpPr txBox="1">
            <a:spLocks noGrp="1"/>
          </p:cNvSpPr>
          <p:nvPr>
            <p:ph type="dt" idx="10"/>
          </p:nvPr>
        </p:nvSpPr>
        <p:spPr>
          <a:xfrm>
            <a:off x="469960" y="9322649"/>
            <a:ext cx="1538049" cy="535517"/>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4" name="Google Shape;34;p10"/>
          <p:cNvSpPr txBox="1">
            <a:spLocks noGrp="1"/>
          </p:cNvSpPr>
          <p:nvPr>
            <p:ph type="ftr" idx="11"/>
          </p:nvPr>
        </p:nvSpPr>
        <p:spPr>
          <a:xfrm>
            <a:off x="2264351" y="9322649"/>
            <a:ext cx="2307074" cy="535517"/>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5" name="Google Shape;35;p10"/>
          <p:cNvSpPr txBox="1">
            <a:spLocks noGrp="1"/>
          </p:cNvSpPr>
          <p:nvPr>
            <p:ph type="sldNum" idx="12"/>
          </p:nvPr>
        </p:nvSpPr>
        <p:spPr>
          <a:xfrm>
            <a:off x="4827766" y="9322649"/>
            <a:ext cx="1538049" cy="535517"/>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897"/>
              <a:buFont typeface="Arial"/>
              <a:buNone/>
              <a:defRPr sz="897" b="0" i="0" u="none" strike="noStrike" cap="none">
                <a:solidFill>
                  <a:srgbClr val="757575"/>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897"/>
              <a:buFont typeface="Arial"/>
              <a:buNone/>
              <a:defRPr sz="897" b="0" i="0" u="none" strike="noStrike" cap="none">
                <a:solidFill>
                  <a:srgbClr val="757575"/>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897"/>
              <a:buFont typeface="Arial"/>
              <a:buNone/>
              <a:defRPr sz="897" b="0" i="0" u="none" strike="noStrike" cap="none">
                <a:solidFill>
                  <a:srgbClr val="757575"/>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897"/>
              <a:buFont typeface="Arial"/>
              <a:buNone/>
              <a:defRPr sz="897" b="0" i="0" u="none" strike="noStrike" cap="none">
                <a:solidFill>
                  <a:srgbClr val="757575"/>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897"/>
              <a:buFont typeface="Arial"/>
              <a:buNone/>
              <a:defRPr sz="897" b="0" i="0" u="none" strike="noStrike" cap="none">
                <a:solidFill>
                  <a:srgbClr val="757575"/>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897"/>
              <a:buFont typeface="Arial"/>
              <a:buNone/>
              <a:defRPr sz="897" b="0" i="0" u="none" strike="noStrike" cap="none">
                <a:solidFill>
                  <a:srgbClr val="757575"/>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897"/>
              <a:buFont typeface="Arial"/>
              <a:buNone/>
              <a:defRPr sz="897" b="0" i="0" u="none" strike="noStrike" cap="none">
                <a:solidFill>
                  <a:srgbClr val="757575"/>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897"/>
              <a:buFont typeface="Arial"/>
              <a:buNone/>
              <a:defRPr sz="897" b="0" i="0" u="none" strike="noStrike" cap="none">
                <a:solidFill>
                  <a:srgbClr val="757575"/>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897"/>
              <a:buFont typeface="Arial"/>
              <a:buNone/>
              <a:defRPr sz="897" b="0" i="0" u="none" strike="noStrike" cap="none">
                <a:solidFill>
                  <a:srgbClr val="757575"/>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s-MX"/>
              <a:t>‹Nº›</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Comparación" type="twoTxTwoObj">
  <p:cSld name="TWO_OBJECTS_WITH_TEXT">
    <p:spTree>
      <p:nvGrpSpPr>
        <p:cNvPr id="1" name="Shape 36"/>
        <p:cNvGrpSpPr/>
        <p:nvPr/>
      </p:nvGrpSpPr>
      <p:grpSpPr>
        <a:xfrm>
          <a:off x="0" y="0"/>
          <a:ext cx="0" cy="0"/>
          <a:chOff x="0" y="0"/>
          <a:chExt cx="0" cy="0"/>
        </a:xfrm>
      </p:grpSpPr>
      <p:sp>
        <p:nvSpPr>
          <p:cNvPr id="37" name="Google Shape;37;p11"/>
          <p:cNvSpPr txBox="1">
            <a:spLocks noGrp="1"/>
          </p:cNvSpPr>
          <p:nvPr>
            <p:ph type="title"/>
          </p:nvPr>
        </p:nvSpPr>
        <p:spPr>
          <a:xfrm>
            <a:off x="470850" y="535519"/>
            <a:ext cx="5895856" cy="1944159"/>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8" name="Google Shape;38;p11"/>
          <p:cNvSpPr txBox="1">
            <a:spLocks noGrp="1"/>
          </p:cNvSpPr>
          <p:nvPr>
            <p:ph type="body" idx="1"/>
          </p:nvPr>
        </p:nvSpPr>
        <p:spPr>
          <a:xfrm>
            <a:off x="470851" y="2465706"/>
            <a:ext cx="2891853" cy="1208404"/>
          </a:xfrm>
          <a:prstGeom prst="rect">
            <a:avLst/>
          </a:prstGeom>
          <a:noFill/>
          <a:ln>
            <a:noFill/>
          </a:ln>
        </p:spPr>
        <p:txBody>
          <a:bodyPr spcFirstLastPara="1" wrap="square" lIns="91425" tIns="45700" rIns="91425" bIns="45700" anchor="b" anchorCtr="0">
            <a:normAutofit/>
          </a:bodyPr>
          <a:lstStyle>
            <a:lvl1pPr marL="457200" lvl="0" indent="-228600" algn="l">
              <a:lnSpc>
                <a:spcPct val="90000"/>
              </a:lnSpc>
              <a:spcBef>
                <a:spcPts val="748"/>
              </a:spcBef>
              <a:spcAft>
                <a:spcPts val="0"/>
              </a:spcAft>
              <a:buClr>
                <a:schemeClr val="dk1"/>
              </a:buClr>
              <a:buSzPts val="1794"/>
              <a:buNone/>
              <a:defRPr sz="1794" b="1"/>
            </a:lvl1pPr>
            <a:lvl2pPr marL="914400" lvl="1" indent="-228600" algn="l">
              <a:lnSpc>
                <a:spcPct val="90000"/>
              </a:lnSpc>
              <a:spcBef>
                <a:spcPts val="374"/>
              </a:spcBef>
              <a:spcAft>
                <a:spcPts val="0"/>
              </a:spcAft>
              <a:buClr>
                <a:schemeClr val="dk1"/>
              </a:buClr>
              <a:buSzPts val="1495"/>
              <a:buNone/>
              <a:defRPr sz="1495" b="1"/>
            </a:lvl2pPr>
            <a:lvl3pPr marL="1371600" lvl="2" indent="-228600" algn="l">
              <a:lnSpc>
                <a:spcPct val="90000"/>
              </a:lnSpc>
              <a:spcBef>
                <a:spcPts val="374"/>
              </a:spcBef>
              <a:spcAft>
                <a:spcPts val="0"/>
              </a:spcAft>
              <a:buClr>
                <a:schemeClr val="dk1"/>
              </a:buClr>
              <a:buSzPts val="1346"/>
              <a:buNone/>
              <a:defRPr sz="1346" b="1"/>
            </a:lvl3pPr>
            <a:lvl4pPr marL="1828800" lvl="3" indent="-228600" algn="l">
              <a:lnSpc>
                <a:spcPct val="90000"/>
              </a:lnSpc>
              <a:spcBef>
                <a:spcPts val="374"/>
              </a:spcBef>
              <a:spcAft>
                <a:spcPts val="0"/>
              </a:spcAft>
              <a:buClr>
                <a:schemeClr val="dk1"/>
              </a:buClr>
              <a:buSzPts val="1196"/>
              <a:buNone/>
              <a:defRPr sz="1196" b="1"/>
            </a:lvl4pPr>
            <a:lvl5pPr marL="2286000" lvl="4" indent="-228600" algn="l">
              <a:lnSpc>
                <a:spcPct val="90000"/>
              </a:lnSpc>
              <a:spcBef>
                <a:spcPts val="374"/>
              </a:spcBef>
              <a:spcAft>
                <a:spcPts val="0"/>
              </a:spcAft>
              <a:buClr>
                <a:schemeClr val="dk1"/>
              </a:buClr>
              <a:buSzPts val="1196"/>
              <a:buNone/>
              <a:defRPr sz="1196" b="1"/>
            </a:lvl5pPr>
            <a:lvl6pPr marL="2743200" lvl="5" indent="-228600" algn="l">
              <a:lnSpc>
                <a:spcPct val="90000"/>
              </a:lnSpc>
              <a:spcBef>
                <a:spcPts val="374"/>
              </a:spcBef>
              <a:spcAft>
                <a:spcPts val="0"/>
              </a:spcAft>
              <a:buClr>
                <a:schemeClr val="dk1"/>
              </a:buClr>
              <a:buSzPts val="1196"/>
              <a:buNone/>
              <a:defRPr sz="1196" b="1"/>
            </a:lvl6pPr>
            <a:lvl7pPr marL="3200400" lvl="6" indent="-228600" algn="l">
              <a:lnSpc>
                <a:spcPct val="90000"/>
              </a:lnSpc>
              <a:spcBef>
                <a:spcPts val="374"/>
              </a:spcBef>
              <a:spcAft>
                <a:spcPts val="0"/>
              </a:spcAft>
              <a:buClr>
                <a:schemeClr val="dk1"/>
              </a:buClr>
              <a:buSzPts val="1196"/>
              <a:buNone/>
              <a:defRPr sz="1196" b="1"/>
            </a:lvl7pPr>
            <a:lvl8pPr marL="3657600" lvl="7" indent="-228600" algn="l">
              <a:lnSpc>
                <a:spcPct val="90000"/>
              </a:lnSpc>
              <a:spcBef>
                <a:spcPts val="374"/>
              </a:spcBef>
              <a:spcAft>
                <a:spcPts val="0"/>
              </a:spcAft>
              <a:buClr>
                <a:schemeClr val="dk1"/>
              </a:buClr>
              <a:buSzPts val="1196"/>
              <a:buNone/>
              <a:defRPr sz="1196" b="1"/>
            </a:lvl8pPr>
            <a:lvl9pPr marL="4114800" lvl="8" indent="-228600" algn="l">
              <a:lnSpc>
                <a:spcPct val="90000"/>
              </a:lnSpc>
              <a:spcBef>
                <a:spcPts val="374"/>
              </a:spcBef>
              <a:spcAft>
                <a:spcPts val="0"/>
              </a:spcAft>
              <a:buClr>
                <a:schemeClr val="dk1"/>
              </a:buClr>
              <a:buSzPts val="1196"/>
              <a:buNone/>
              <a:defRPr sz="1196" b="1"/>
            </a:lvl9pPr>
          </a:lstStyle>
          <a:p>
            <a:endParaRPr/>
          </a:p>
        </p:txBody>
      </p:sp>
      <p:sp>
        <p:nvSpPr>
          <p:cNvPr id="39" name="Google Shape;39;p11"/>
          <p:cNvSpPr txBox="1">
            <a:spLocks noGrp="1"/>
          </p:cNvSpPr>
          <p:nvPr>
            <p:ph type="body" idx="2"/>
          </p:nvPr>
        </p:nvSpPr>
        <p:spPr>
          <a:xfrm>
            <a:off x="470851" y="3674110"/>
            <a:ext cx="2891853" cy="5404062"/>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748"/>
              </a:spcBef>
              <a:spcAft>
                <a:spcPts val="0"/>
              </a:spcAft>
              <a:buClr>
                <a:schemeClr val="dk1"/>
              </a:buClr>
              <a:buSzPts val="1800"/>
              <a:buChar char="•"/>
              <a:defRPr/>
            </a:lvl1pPr>
            <a:lvl2pPr marL="914400" lvl="1" indent="-342900" algn="l">
              <a:lnSpc>
                <a:spcPct val="90000"/>
              </a:lnSpc>
              <a:spcBef>
                <a:spcPts val="374"/>
              </a:spcBef>
              <a:spcAft>
                <a:spcPts val="0"/>
              </a:spcAft>
              <a:buClr>
                <a:schemeClr val="dk1"/>
              </a:buClr>
              <a:buSzPts val="1800"/>
              <a:buChar char="•"/>
              <a:defRPr/>
            </a:lvl2pPr>
            <a:lvl3pPr marL="1371600" lvl="2" indent="-342900" algn="l">
              <a:lnSpc>
                <a:spcPct val="90000"/>
              </a:lnSpc>
              <a:spcBef>
                <a:spcPts val="374"/>
              </a:spcBef>
              <a:spcAft>
                <a:spcPts val="0"/>
              </a:spcAft>
              <a:buClr>
                <a:schemeClr val="dk1"/>
              </a:buClr>
              <a:buSzPts val="1800"/>
              <a:buChar char="•"/>
              <a:defRPr/>
            </a:lvl3pPr>
            <a:lvl4pPr marL="1828800" lvl="3" indent="-342900" algn="l">
              <a:lnSpc>
                <a:spcPct val="90000"/>
              </a:lnSpc>
              <a:spcBef>
                <a:spcPts val="374"/>
              </a:spcBef>
              <a:spcAft>
                <a:spcPts val="0"/>
              </a:spcAft>
              <a:buClr>
                <a:schemeClr val="dk1"/>
              </a:buClr>
              <a:buSzPts val="1800"/>
              <a:buChar char="•"/>
              <a:defRPr/>
            </a:lvl4pPr>
            <a:lvl5pPr marL="2286000" lvl="4" indent="-342900" algn="l">
              <a:lnSpc>
                <a:spcPct val="90000"/>
              </a:lnSpc>
              <a:spcBef>
                <a:spcPts val="374"/>
              </a:spcBef>
              <a:spcAft>
                <a:spcPts val="0"/>
              </a:spcAft>
              <a:buClr>
                <a:schemeClr val="dk1"/>
              </a:buClr>
              <a:buSzPts val="1800"/>
              <a:buChar char="•"/>
              <a:defRPr/>
            </a:lvl5pPr>
            <a:lvl6pPr marL="2743200" lvl="5" indent="-342900" algn="l">
              <a:lnSpc>
                <a:spcPct val="90000"/>
              </a:lnSpc>
              <a:spcBef>
                <a:spcPts val="374"/>
              </a:spcBef>
              <a:spcAft>
                <a:spcPts val="0"/>
              </a:spcAft>
              <a:buClr>
                <a:schemeClr val="dk1"/>
              </a:buClr>
              <a:buSzPts val="1800"/>
              <a:buChar char="•"/>
              <a:defRPr/>
            </a:lvl6pPr>
            <a:lvl7pPr marL="3200400" lvl="6" indent="-342900" algn="l">
              <a:lnSpc>
                <a:spcPct val="90000"/>
              </a:lnSpc>
              <a:spcBef>
                <a:spcPts val="374"/>
              </a:spcBef>
              <a:spcAft>
                <a:spcPts val="0"/>
              </a:spcAft>
              <a:buClr>
                <a:schemeClr val="dk1"/>
              </a:buClr>
              <a:buSzPts val="1800"/>
              <a:buChar char="•"/>
              <a:defRPr/>
            </a:lvl7pPr>
            <a:lvl8pPr marL="3657600" lvl="7" indent="-342900" algn="l">
              <a:lnSpc>
                <a:spcPct val="90000"/>
              </a:lnSpc>
              <a:spcBef>
                <a:spcPts val="374"/>
              </a:spcBef>
              <a:spcAft>
                <a:spcPts val="0"/>
              </a:spcAft>
              <a:buClr>
                <a:schemeClr val="dk1"/>
              </a:buClr>
              <a:buSzPts val="1800"/>
              <a:buChar char="•"/>
              <a:defRPr/>
            </a:lvl8pPr>
            <a:lvl9pPr marL="4114800" lvl="8" indent="-342900" algn="l">
              <a:lnSpc>
                <a:spcPct val="90000"/>
              </a:lnSpc>
              <a:spcBef>
                <a:spcPts val="374"/>
              </a:spcBef>
              <a:spcAft>
                <a:spcPts val="0"/>
              </a:spcAft>
              <a:buClr>
                <a:schemeClr val="dk1"/>
              </a:buClr>
              <a:buSzPts val="1800"/>
              <a:buChar char="•"/>
              <a:defRPr/>
            </a:lvl9pPr>
          </a:lstStyle>
          <a:p>
            <a:endParaRPr/>
          </a:p>
        </p:txBody>
      </p:sp>
      <p:sp>
        <p:nvSpPr>
          <p:cNvPr id="40" name="Google Shape;40;p11"/>
          <p:cNvSpPr txBox="1">
            <a:spLocks noGrp="1"/>
          </p:cNvSpPr>
          <p:nvPr>
            <p:ph type="body" idx="3"/>
          </p:nvPr>
        </p:nvSpPr>
        <p:spPr>
          <a:xfrm>
            <a:off x="3460611" y="2465706"/>
            <a:ext cx="2906095" cy="1208404"/>
          </a:xfrm>
          <a:prstGeom prst="rect">
            <a:avLst/>
          </a:prstGeom>
          <a:noFill/>
          <a:ln>
            <a:noFill/>
          </a:ln>
        </p:spPr>
        <p:txBody>
          <a:bodyPr spcFirstLastPara="1" wrap="square" lIns="91425" tIns="45700" rIns="91425" bIns="45700" anchor="b" anchorCtr="0">
            <a:normAutofit/>
          </a:bodyPr>
          <a:lstStyle>
            <a:lvl1pPr marL="457200" lvl="0" indent="-228600" algn="l">
              <a:lnSpc>
                <a:spcPct val="90000"/>
              </a:lnSpc>
              <a:spcBef>
                <a:spcPts val="748"/>
              </a:spcBef>
              <a:spcAft>
                <a:spcPts val="0"/>
              </a:spcAft>
              <a:buClr>
                <a:schemeClr val="dk1"/>
              </a:buClr>
              <a:buSzPts val="1794"/>
              <a:buNone/>
              <a:defRPr sz="1794" b="1"/>
            </a:lvl1pPr>
            <a:lvl2pPr marL="914400" lvl="1" indent="-228600" algn="l">
              <a:lnSpc>
                <a:spcPct val="90000"/>
              </a:lnSpc>
              <a:spcBef>
                <a:spcPts val="374"/>
              </a:spcBef>
              <a:spcAft>
                <a:spcPts val="0"/>
              </a:spcAft>
              <a:buClr>
                <a:schemeClr val="dk1"/>
              </a:buClr>
              <a:buSzPts val="1495"/>
              <a:buNone/>
              <a:defRPr sz="1495" b="1"/>
            </a:lvl2pPr>
            <a:lvl3pPr marL="1371600" lvl="2" indent="-228600" algn="l">
              <a:lnSpc>
                <a:spcPct val="90000"/>
              </a:lnSpc>
              <a:spcBef>
                <a:spcPts val="374"/>
              </a:spcBef>
              <a:spcAft>
                <a:spcPts val="0"/>
              </a:spcAft>
              <a:buClr>
                <a:schemeClr val="dk1"/>
              </a:buClr>
              <a:buSzPts val="1346"/>
              <a:buNone/>
              <a:defRPr sz="1346" b="1"/>
            </a:lvl3pPr>
            <a:lvl4pPr marL="1828800" lvl="3" indent="-228600" algn="l">
              <a:lnSpc>
                <a:spcPct val="90000"/>
              </a:lnSpc>
              <a:spcBef>
                <a:spcPts val="374"/>
              </a:spcBef>
              <a:spcAft>
                <a:spcPts val="0"/>
              </a:spcAft>
              <a:buClr>
                <a:schemeClr val="dk1"/>
              </a:buClr>
              <a:buSzPts val="1196"/>
              <a:buNone/>
              <a:defRPr sz="1196" b="1"/>
            </a:lvl4pPr>
            <a:lvl5pPr marL="2286000" lvl="4" indent="-228600" algn="l">
              <a:lnSpc>
                <a:spcPct val="90000"/>
              </a:lnSpc>
              <a:spcBef>
                <a:spcPts val="374"/>
              </a:spcBef>
              <a:spcAft>
                <a:spcPts val="0"/>
              </a:spcAft>
              <a:buClr>
                <a:schemeClr val="dk1"/>
              </a:buClr>
              <a:buSzPts val="1196"/>
              <a:buNone/>
              <a:defRPr sz="1196" b="1"/>
            </a:lvl5pPr>
            <a:lvl6pPr marL="2743200" lvl="5" indent="-228600" algn="l">
              <a:lnSpc>
                <a:spcPct val="90000"/>
              </a:lnSpc>
              <a:spcBef>
                <a:spcPts val="374"/>
              </a:spcBef>
              <a:spcAft>
                <a:spcPts val="0"/>
              </a:spcAft>
              <a:buClr>
                <a:schemeClr val="dk1"/>
              </a:buClr>
              <a:buSzPts val="1196"/>
              <a:buNone/>
              <a:defRPr sz="1196" b="1"/>
            </a:lvl6pPr>
            <a:lvl7pPr marL="3200400" lvl="6" indent="-228600" algn="l">
              <a:lnSpc>
                <a:spcPct val="90000"/>
              </a:lnSpc>
              <a:spcBef>
                <a:spcPts val="374"/>
              </a:spcBef>
              <a:spcAft>
                <a:spcPts val="0"/>
              </a:spcAft>
              <a:buClr>
                <a:schemeClr val="dk1"/>
              </a:buClr>
              <a:buSzPts val="1196"/>
              <a:buNone/>
              <a:defRPr sz="1196" b="1"/>
            </a:lvl7pPr>
            <a:lvl8pPr marL="3657600" lvl="7" indent="-228600" algn="l">
              <a:lnSpc>
                <a:spcPct val="90000"/>
              </a:lnSpc>
              <a:spcBef>
                <a:spcPts val="374"/>
              </a:spcBef>
              <a:spcAft>
                <a:spcPts val="0"/>
              </a:spcAft>
              <a:buClr>
                <a:schemeClr val="dk1"/>
              </a:buClr>
              <a:buSzPts val="1196"/>
              <a:buNone/>
              <a:defRPr sz="1196" b="1"/>
            </a:lvl8pPr>
            <a:lvl9pPr marL="4114800" lvl="8" indent="-228600" algn="l">
              <a:lnSpc>
                <a:spcPct val="90000"/>
              </a:lnSpc>
              <a:spcBef>
                <a:spcPts val="374"/>
              </a:spcBef>
              <a:spcAft>
                <a:spcPts val="0"/>
              </a:spcAft>
              <a:buClr>
                <a:schemeClr val="dk1"/>
              </a:buClr>
              <a:buSzPts val="1196"/>
              <a:buNone/>
              <a:defRPr sz="1196" b="1"/>
            </a:lvl9pPr>
          </a:lstStyle>
          <a:p>
            <a:endParaRPr/>
          </a:p>
        </p:txBody>
      </p:sp>
      <p:sp>
        <p:nvSpPr>
          <p:cNvPr id="41" name="Google Shape;41;p11"/>
          <p:cNvSpPr txBox="1">
            <a:spLocks noGrp="1"/>
          </p:cNvSpPr>
          <p:nvPr>
            <p:ph type="body" idx="4"/>
          </p:nvPr>
        </p:nvSpPr>
        <p:spPr>
          <a:xfrm>
            <a:off x="3460611" y="3674110"/>
            <a:ext cx="2906095" cy="5404062"/>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748"/>
              </a:spcBef>
              <a:spcAft>
                <a:spcPts val="0"/>
              </a:spcAft>
              <a:buClr>
                <a:schemeClr val="dk1"/>
              </a:buClr>
              <a:buSzPts val="1800"/>
              <a:buChar char="•"/>
              <a:defRPr/>
            </a:lvl1pPr>
            <a:lvl2pPr marL="914400" lvl="1" indent="-342900" algn="l">
              <a:lnSpc>
                <a:spcPct val="90000"/>
              </a:lnSpc>
              <a:spcBef>
                <a:spcPts val="374"/>
              </a:spcBef>
              <a:spcAft>
                <a:spcPts val="0"/>
              </a:spcAft>
              <a:buClr>
                <a:schemeClr val="dk1"/>
              </a:buClr>
              <a:buSzPts val="1800"/>
              <a:buChar char="•"/>
              <a:defRPr/>
            </a:lvl2pPr>
            <a:lvl3pPr marL="1371600" lvl="2" indent="-342900" algn="l">
              <a:lnSpc>
                <a:spcPct val="90000"/>
              </a:lnSpc>
              <a:spcBef>
                <a:spcPts val="374"/>
              </a:spcBef>
              <a:spcAft>
                <a:spcPts val="0"/>
              </a:spcAft>
              <a:buClr>
                <a:schemeClr val="dk1"/>
              </a:buClr>
              <a:buSzPts val="1800"/>
              <a:buChar char="•"/>
              <a:defRPr/>
            </a:lvl3pPr>
            <a:lvl4pPr marL="1828800" lvl="3" indent="-342900" algn="l">
              <a:lnSpc>
                <a:spcPct val="90000"/>
              </a:lnSpc>
              <a:spcBef>
                <a:spcPts val="374"/>
              </a:spcBef>
              <a:spcAft>
                <a:spcPts val="0"/>
              </a:spcAft>
              <a:buClr>
                <a:schemeClr val="dk1"/>
              </a:buClr>
              <a:buSzPts val="1800"/>
              <a:buChar char="•"/>
              <a:defRPr/>
            </a:lvl4pPr>
            <a:lvl5pPr marL="2286000" lvl="4" indent="-342900" algn="l">
              <a:lnSpc>
                <a:spcPct val="90000"/>
              </a:lnSpc>
              <a:spcBef>
                <a:spcPts val="374"/>
              </a:spcBef>
              <a:spcAft>
                <a:spcPts val="0"/>
              </a:spcAft>
              <a:buClr>
                <a:schemeClr val="dk1"/>
              </a:buClr>
              <a:buSzPts val="1800"/>
              <a:buChar char="•"/>
              <a:defRPr/>
            </a:lvl5pPr>
            <a:lvl6pPr marL="2743200" lvl="5" indent="-342900" algn="l">
              <a:lnSpc>
                <a:spcPct val="90000"/>
              </a:lnSpc>
              <a:spcBef>
                <a:spcPts val="374"/>
              </a:spcBef>
              <a:spcAft>
                <a:spcPts val="0"/>
              </a:spcAft>
              <a:buClr>
                <a:schemeClr val="dk1"/>
              </a:buClr>
              <a:buSzPts val="1800"/>
              <a:buChar char="•"/>
              <a:defRPr/>
            </a:lvl6pPr>
            <a:lvl7pPr marL="3200400" lvl="6" indent="-342900" algn="l">
              <a:lnSpc>
                <a:spcPct val="90000"/>
              </a:lnSpc>
              <a:spcBef>
                <a:spcPts val="374"/>
              </a:spcBef>
              <a:spcAft>
                <a:spcPts val="0"/>
              </a:spcAft>
              <a:buClr>
                <a:schemeClr val="dk1"/>
              </a:buClr>
              <a:buSzPts val="1800"/>
              <a:buChar char="•"/>
              <a:defRPr/>
            </a:lvl7pPr>
            <a:lvl8pPr marL="3657600" lvl="7" indent="-342900" algn="l">
              <a:lnSpc>
                <a:spcPct val="90000"/>
              </a:lnSpc>
              <a:spcBef>
                <a:spcPts val="374"/>
              </a:spcBef>
              <a:spcAft>
                <a:spcPts val="0"/>
              </a:spcAft>
              <a:buClr>
                <a:schemeClr val="dk1"/>
              </a:buClr>
              <a:buSzPts val="1800"/>
              <a:buChar char="•"/>
              <a:defRPr/>
            </a:lvl8pPr>
            <a:lvl9pPr marL="4114800" lvl="8" indent="-342900" algn="l">
              <a:lnSpc>
                <a:spcPct val="90000"/>
              </a:lnSpc>
              <a:spcBef>
                <a:spcPts val="374"/>
              </a:spcBef>
              <a:spcAft>
                <a:spcPts val="0"/>
              </a:spcAft>
              <a:buClr>
                <a:schemeClr val="dk1"/>
              </a:buClr>
              <a:buSzPts val="1800"/>
              <a:buChar char="•"/>
              <a:defRPr/>
            </a:lvl9pPr>
          </a:lstStyle>
          <a:p>
            <a:endParaRPr/>
          </a:p>
        </p:txBody>
      </p:sp>
      <p:sp>
        <p:nvSpPr>
          <p:cNvPr id="42" name="Google Shape;42;p11"/>
          <p:cNvSpPr txBox="1">
            <a:spLocks noGrp="1"/>
          </p:cNvSpPr>
          <p:nvPr>
            <p:ph type="dt" idx="10"/>
          </p:nvPr>
        </p:nvSpPr>
        <p:spPr>
          <a:xfrm>
            <a:off x="469960" y="9322649"/>
            <a:ext cx="1538049" cy="535517"/>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3" name="Google Shape;43;p11"/>
          <p:cNvSpPr txBox="1">
            <a:spLocks noGrp="1"/>
          </p:cNvSpPr>
          <p:nvPr>
            <p:ph type="ftr" idx="11"/>
          </p:nvPr>
        </p:nvSpPr>
        <p:spPr>
          <a:xfrm>
            <a:off x="2264351" y="9322649"/>
            <a:ext cx="2307074" cy="535517"/>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4" name="Google Shape;44;p11"/>
          <p:cNvSpPr txBox="1">
            <a:spLocks noGrp="1"/>
          </p:cNvSpPr>
          <p:nvPr>
            <p:ph type="sldNum" idx="12"/>
          </p:nvPr>
        </p:nvSpPr>
        <p:spPr>
          <a:xfrm>
            <a:off x="4827766" y="9322649"/>
            <a:ext cx="1538049" cy="535517"/>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897"/>
              <a:buFont typeface="Arial"/>
              <a:buNone/>
              <a:defRPr sz="897" b="0" i="0" u="none" strike="noStrike" cap="none">
                <a:solidFill>
                  <a:srgbClr val="757575"/>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897"/>
              <a:buFont typeface="Arial"/>
              <a:buNone/>
              <a:defRPr sz="897" b="0" i="0" u="none" strike="noStrike" cap="none">
                <a:solidFill>
                  <a:srgbClr val="757575"/>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897"/>
              <a:buFont typeface="Arial"/>
              <a:buNone/>
              <a:defRPr sz="897" b="0" i="0" u="none" strike="noStrike" cap="none">
                <a:solidFill>
                  <a:srgbClr val="757575"/>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897"/>
              <a:buFont typeface="Arial"/>
              <a:buNone/>
              <a:defRPr sz="897" b="0" i="0" u="none" strike="noStrike" cap="none">
                <a:solidFill>
                  <a:srgbClr val="757575"/>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897"/>
              <a:buFont typeface="Arial"/>
              <a:buNone/>
              <a:defRPr sz="897" b="0" i="0" u="none" strike="noStrike" cap="none">
                <a:solidFill>
                  <a:srgbClr val="757575"/>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897"/>
              <a:buFont typeface="Arial"/>
              <a:buNone/>
              <a:defRPr sz="897" b="0" i="0" u="none" strike="noStrike" cap="none">
                <a:solidFill>
                  <a:srgbClr val="757575"/>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897"/>
              <a:buFont typeface="Arial"/>
              <a:buNone/>
              <a:defRPr sz="897" b="0" i="0" u="none" strike="noStrike" cap="none">
                <a:solidFill>
                  <a:srgbClr val="757575"/>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897"/>
              <a:buFont typeface="Arial"/>
              <a:buNone/>
              <a:defRPr sz="897" b="0" i="0" u="none" strike="noStrike" cap="none">
                <a:solidFill>
                  <a:srgbClr val="757575"/>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897"/>
              <a:buFont typeface="Arial"/>
              <a:buNone/>
              <a:defRPr sz="897" b="0" i="0" u="none" strike="noStrike" cap="none">
                <a:solidFill>
                  <a:srgbClr val="757575"/>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s-MX"/>
              <a:t>‹Nº›</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Solo el título" type="titleOnly">
  <p:cSld name="TITLE_ONLY">
    <p:spTree>
      <p:nvGrpSpPr>
        <p:cNvPr id="1" name="Shape 45"/>
        <p:cNvGrpSpPr/>
        <p:nvPr/>
      </p:nvGrpSpPr>
      <p:grpSpPr>
        <a:xfrm>
          <a:off x="0" y="0"/>
          <a:ext cx="0" cy="0"/>
          <a:chOff x="0" y="0"/>
          <a:chExt cx="0" cy="0"/>
        </a:xfrm>
      </p:grpSpPr>
      <p:sp>
        <p:nvSpPr>
          <p:cNvPr id="46" name="Google Shape;46;p12"/>
          <p:cNvSpPr txBox="1">
            <a:spLocks noGrp="1"/>
          </p:cNvSpPr>
          <p:nvPr>
            <p:ph type="title"/>
          </p:nvPr>
        </p:nvSpPr>
        <p:spPr>
          <a:xfrm>
            <a:off x="469960" y="535519"/>
            <a:ext cx="5895856" cy="1944159"/>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7" name="Google Shape;47;p12"/>
          <p:cNvSpPr txBox="1">
            <a:spLocks noGrp="1"/>
          </p:cNvSpPr>
          <p:nvPr>
            <p:ph type="dt" idx="10"/>
          </p:nvPr>
        </p:nvSpPr>
        <p:spPr>
          <a:xfrm>
            <a:off x="469960" y="9322649"/>
            <a:ext cx="1538049" cy="535517"/>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8" name="Google Shape;48;p12"/>
          <p:cNvSpPr txBox="1">
            <a:spLocks noGrp="1"/>
          </p:cNvSpPr>
          <p:nvPr>
            <p:ph type="ftr" idx="11"/>
          </p:nvPr>
        </p:nvSpPr>
        <p:spPr>
          <a:xfrm>
            <a:off x="2264351" y="9322649"/>
            <a:ext cx="2307074" cy="535517"/>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9" name="Google Shape;49;p12"/>
          <p:cNvSpPr txBox="1">
            <a:spLocks noGrp="1"/>
          </p:cNvSpPr>
          <p:nvPr>
            <p:ph type="sldNum" idx="12"/>
          </p:nvPr>
        </p:nvSpPr>
        <p:spPr>
          <a:xfrm>
            <a:off x="4827766" y="9322649"/>
            <a:ext cx="1538049" cy="535517"/>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897"/>
              <a:buFont typeface="Arial"/>
              <a:buNone/>
              <a:defRPr sz="897" b="0" i="0" u="none" strike="noStrike" cap="none">
                <a:solidFill>
                  <a:srgbClr val="757575"/>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897"/>
              <a:buFont typeface="Arial"/>
              <a:buNone/>
              <a:defRPr sz="897" b="0" i="0" u="none" strike="noStrike" cap="none">
                <a:solidFill>
                  <a:srgbClr val="757575"/>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897"/>
              <a:buFont typeface="Arial"/>
              <a:buNone/>
              <a:defRPr sz="897" b="0" i="0" u="none" strike="noStrike" cap="none">
                <a:solidFill>
                  <a:srgbClr val="757575"/>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897"/>
              <a:buFont typeface="Arial"/>
              <a:buNone/>
              <a:defRPr sz="897" b="0" i="0" u="none" strike="noStrike" cap="none">
                <a:solidFill>
                  <a:srgbClr val="757575"/>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897"/>
              <a:buFont typeface="Arial"/>
              <a:buNone/>
              <a:defRPr sz="897" b="0" i="0" u="none" strike="noStrike" cap="none">
                <a:solidFill>
                  <a:srgbClr val="757575"/>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897"/>
              <a:buFont typeface="Arial"/>
              <a:buNone/>
              <a:defRPr sz="897" b="0" i="0" u="none" strike="noStrike" cap="none">
                <a:solidFill>
                  <a:srgbClr val="757575"/>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897"/>
              <a:buFont typeface="Arial"/>
              <a:buNone/>
              <a:defRPr sz="897" b="0" i="0" u="none" strike="noStrike" cap="none">
                <a:solidFill>
                  <a:srgbClr val="757575"/>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897"/>
              <a:buFont typeface="Arial"/>
              <a:buNone/>
              <a:defRPr sz="897" b="0" i="0" u="none" strike="noStrike" cap="none">
                <a:solidFill>
                  <a:srgbClr val="757575"/>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897"/>
              <a:buFont typeface="Arial"/>
              <a:buNone/>
              <a:defRPr sz="897" b="0" i="0" u="none" strike="noStrike" cap="none">
                <a:solidFill>
                  <a:srgbClr val="757575"/>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s-MX"/>
              <a:t>‹Nº›</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En blanco" type="blank">
  <p:cSld name="BLANK">
    <p:spTree>
      <p:nvGrpSpPr>
        <p:cNvPr id="1" name="Shape 50"/>
        <p:cNvGrpSpPr/>
        <p:nvPr/>
      </p:nvGrpSpPr>
      <p:grpSpPr>
        <a:xfrm>
          <a:off x="0" y="0"/>
          <a:ext cx="0" cy="0"/>
          <a:chOff x="0" y="0"/>
          <a:chExt cx="0" cy="0"/>
        </a:xfrm>
      </p:grpSpPr>
      <p:sp>
        <p:nvSpPr>
          <p:cNvPr id="51" name="Google Shape;51;p13"/>
          <p:cNvSpPr txBox="1">
            <a:spLocks noGrp="1"/>
          </p:cNvSpPr>
          <p:nvPr>
            <p:ph type="dt" idx="10"/>
          </p:nvPr>
        </p:nvSpPr>
        <p:spPr>
          <a:xfrm>
            <a:off x="469960" y="9322649"/>
            <a:ext cx="1538049" cy="535517"/>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2" name="Google Shape;52;p13"/>
          <p:cNvSpPr txBox="1">
            <a:spLocks noGrp="1"/>
          </p:cNvSpPr>
          <p:nvPr>
            <p:ph type="ftr" idx="11"/>
          </p:nvPr>
        </p:nvSpPr>
        <p:spPr>
          <a:xfrm>
            <a:off x="2264351" y="9322649"/>
            <a:ext cx="2307074" cy="535517"/>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3" name="Google Shape;53;p13"/>
          <p:cNvSpPr txBox="1">
            <a:spLocks noGrp="1"/>
          </p:cNvSpPr>
          <p:nvPr>
            <p:ph type="sldNum" idx="12"/>
          </p:nvPr>
        </p:nvSpPr>
        <p:spPr>
          <a:xfrm>
            <a:off x="4827766" y="9322649"/>
            <a:ext cx="1538049" cy="535517"/>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897"/>
              <a:buFont typeface="Arial"/>
              <a:buNone/>
              <a:defRPr sz="897" b="0" i="0" u="none" strike="noStrike" cap="none">
                <a:solidFill>
                  <a:srgbClr val="757575"/>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897"/>
              <a:buFont typeface="Arial"/>
              <a:buNone/>
              <a:defRPr sz="897" b="0" i="0" u="none" strike="noStrike" cap="none">
                <a:solidFill>
                  <a:srgbClr val="757575"/>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897"/>
              <a:buFont typeface="Arial"/>
              <a:buNone/>
              <a:defRPr sz="897" b="0" i="0" u="none" strike="noStrike" cap="none">
                <a:solidFill>
                  <a:srgbClr val="757575"/>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897"/>
              <a:buFont typeface="Arial"/>
              <a:buNone/>
              <a:defRPr sz="897" b="0" i="0" u="none" strike="noStrike" cap="none">
                <a:solidFill>
                  <a:srgbClr val="757575"/>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897"/>
              <a:buFont typeface="Arial"/>
              <a:buNone/>
              <a:defRPr sz="897" b="0" i="0" u="none" strike="noStrike" cap="none">
                <a:solidFill>
                  <a:srgbClr val="757575"/>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897"/>
              <a:buFont typeface="Arial"/>
              <a:buNone/>
              <a:defRPr sz="897" b="0" i="0" u="none" strike="noStrike" cap="none">
                <a:solidFill>
                  <a:srgbClr val="757575"/>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897"/>
              <a:buFont typeface="Arial"/>
              <a:buNone/>
              <a:defRPr sz="897" b="0" i="0" u="none" strike="noStrike" cap="none">
                <a:solidFill>
                  <a:srgbClr val="757575"/>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897"/>
              <a:buFont typeface="Arial"/>
              <a:buNone/>
              <a:defRPr sz="897" b="0" i="0" u="none" strike="noStrike" cap="none">
                <a:solidFill>
                  <a:srgbClr val="757575"/>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897"/>
              <a:buFont typeface="Arial"/>
              <a:buNone/>
              <a:defRPr sz="897" b="0" i="0" u="none" strike="noStrike" cap="none">
                <a:solidFill>
                  <a:srgbClr val="757575"/>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s-MX"/>
              <a:t>‹Nº›</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Contenido con título" type="objTx">
  <p:cSld name="OBJECT_WITH_CAPTION_TEXT">
    <p:spTree>
      <p:nvGrpSpPr>
        <p:cNvPr id="1" name="Shape 54"/>
        <p:cNvGrpSpPr/>
        <p:nvPr/>
      </p:nvGrpSpPr>
      <p:grpSpPr>
        <a:xfrm>
          <a:off x="0" y="0"/>
          <a:ext cx="0" cy="0"/>
          <a:chOff x="0" y="0"/>
          <a:chExt cx="0" cy="0"/>
        </a:xfrm>
      </p:grpSpPr>
      <p:sp>
        <p:nvSpPr>
          <p:cNvPr id="55" name="Google Shape;55;p14"/>
          <p:cNvSpPr txBox="1">
            <a:spLocks noGrp="1"/>
          </p:cNvSpPr>
          <p:nvPr>
            <p:ph type="title"/>
          </p:nvPr>
        </p:nvSpPr>
        <p:spPr>
          <a:xfrm>
            <a:off x="470850" y="670560"/>
            <a:ext cx="2204715" cy="234696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2392"/>
              <a:buFont typeface="Play"/>
              <a:buNone/>
              <a:defRPr sz="2392"/>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6" name="Google Shape;56;p14"/>
          <p:cNvSpPr txBox="1">
            <a:spLocks noGrp="1"/>
          </p:cNvSpPr>
          <p:nvPr>
            <p:ph type="body" idx="1"/>
          </p:nvPr>
        </p:nvSpPr>
        <p:spPr>
          <a:xfrm>
            <a:off x="2906095" y="1448226"/>
            <a:ext cx="3460611" cy="7147983"/>
          </a:xfrm>
          <a:prstGeom prst="rect">
            <a:avLst/>
          </a:prstGeom>
          <a:noFill/>
          <a:ln>
            <a:noFill/>
          </a:ln>
        </p:spPr>
        <p:txBody>
          <a:bodyPr spcFirstLastPara="1" wrap="square" lIns="91425" tIns="45700" rIns="91425" bIns="45700" anchor="t" anchorCtr="0">
            <a:normAutofit/>
          </a:bodyPr>
          <a:lstStyle>
            <a:lvl1pPr marL="457200" lvl="0" indent="-380492" algn="l">
              <a:lnSpc>
                <a:spcPct val="90000"/>
              </a:lnSpc>
              <a:spcBef>
                <a:spcPts val="748"/>
              </a:spcBef>
              <a:spcAft>
                <a:spcPts val="0"/>
              </a:spcAft>
              <a:buClr>
                <a:schemeClr val="dk1"/>
              </a:buClr>
              <a:buSzPts val="2392"/>
              <a:buChar char="•"/>
              <a:defRPr sz="2392"/>
            </a:lvl1pPr>
            <a:lvl2pPr marL="914400" lvl="1" indent="-361505" algn="l">
              <a:lnSpc>
                <a:spcPct val="90000"/>
              </a:lnSpc>
              <a:spcBef>
                <a:spcPts val="374"/>
              </a:spcBef>
              <a:spcAft>
                <a:spcPts val="0"/>
              </a:spcAft>
              <a:buClr>
                <a:schemeClr val="dk1"/>
              </a:buClr>
              <a:buSzPts val="2093"/>
              <a:buChar char="•"/>
              <a:defRPr sz="2093"/>
            </a:lvl2pPr>
            <a:lvl3pPr marL="1371600" lvl="2" indent="-342519" algn="l">
              <a:lnSpc>
                <a:spcPct val="90000"/>
              </a:lnSpc>
              <a:spcBef>
                <a:spcPts val="374"/>
              </a:spcBef>
              <a:spcAft>
                <a:spcPts val="0"/>
              </a:spcAft>
              <a:buClr>
                <a:schemeClr val="dk1"/>
              </a:buClr>
              <a:buSzPts val="1794"/>
              <a:buChar char="•"/>
              <a:defRPr sz="1794"/>
            </a:lvl3pPr>
            <a:lvl4pPr marL="1828800" lvl="3" indent="-323532" algn="l">
              <a:lnSpc>
                <a:spcPct val="90000"/>
              </a:lnSpc>
              <a:spcBef>
                <a:spcPts val="374"/>
              </a:spcBef>
              <a:spcAft>
                <a:spcPts val="0"/>
              </a:spcAft>
              <a:buClr>
                <a:schemeClr val="dk1"/>
              </a:buClr>
              <a:buSzPts val="1495"/>
              <a:buChar char="•"/>
              <a:defRPr sz="1495"/>
            </a:lvl4pPr>
            <a:lvl5pPr marL="2286000" lvl="4" indent="-323532" algn="l">
              <a:lnSpc>
                <a:spcPct val="90000"/>
              </a:lnSpc>
              <a:spcBef>
                <a:spcPts val="374"/>
              </a:spcBef>
              <a:spcAft>
                <a:spcPts val="0"/>
              </a:spcAft>
              <a:buClr>
                <a:schemeClr val="dk1"/>
              </a:buClr>
              <a:buSzPts val="1495"/>
              <a:buChar char="•"/>
              <a:defRPr sz="1495"/>
            </a:lvl5pPr>
            <a:lvl6pPr marL="2743200" lvl="5" indent="-323532" algn="l">
              <a:lnSpc>
                <a:spcPct val="90000"/>
              </a:lnSpc>
              <a:spcBef>
                <a:spcPts val="374"/>
              </a:spcBef>
              <a:spcAft>
                <a:spcPts val="0"/>
              </a:spcAft>
              <a:buClr>
                <a:schemeClr val="dk1"/>
              </a:buClr>
              <a:buSzPts val="1495"/>
              <a:buChar char="•"/>
              <a:defRPr sz="1495"/>
            </a:lvl6pPr>
            <a:lvl7pPr marL="3200400" lvl="6" indent="-323532" algn="l">
              <a:lnSpc>
                <a:spcPct val="90000"/>
              </a:lnSpc>
              <a:spcBef>
                <a:spcPts val="374"/>
              </a:spcBef>
              <a:spcAft>
                <a:spcPts val="0"/>
              </a:spcAft>
              <a:buClr>
                <a:schemeClr val="dk1"/>
              </a:buClr>
              <a:buSzPts val="1495"/>
              <a:buChar char="•"/>
              <a:defRPr sz="1495"/>
            </a:lvl7pPr>
            <a:lvl8pPr marL="3657600" lvl="7" indent="-323532" algn="l">
              <a:lnSpc>
                <a:spcPct val="90000"/>
              </a:lnSpc>
              <a:spcBef>
                <a:spcPts val="374"/>
              </a:spcBef>
              <a:spcAft>
                <a:spcPts val="0"/>
              </a:spcAft>
              <a:buClr>
                <a:schemeClr val="dk1"/>
              </a:buClr>
              <a:buSzPts val="1495"/>
              <a:buChar char="•"/>
              <a:defRPr sz="1495"/>
            </a:lvl8pPr>
            <a:lvl9pPr marL="4114800" lvl="8" indent="-323532" algn="l">
              <a:lnSpc>
                <a:spcPct val="90000"/>
              </a:lnSpc>
              <a:spcBef>
                <a:spcPts val="374"/>
              </a:spcBef>
              <a:spcAft>
                <a:spcPts val="0"/>
              </a:spcAft>
              <a:buClr>
                <a:schemeClr val="dk1"/>
              </a:buClr>
              <a:buSzPts val="1495"/>
              <a:buChar char="•"/>
              <a:defRPr sz="1495"/>
            </a:lvl9pPr>
          </a:lstStyle>
          <a:p>
            <a:endParaRPr/>
          </a:p>
        </p:txBody>
      </p:sp>
      <p:sp>
        <p:nvSpPr>
          <p:cNvPr id="57" name="Google Shape;57;p14"/>
          <p:cNvSpPr txBox="1">
            <a:spLocks noGrp="1"/>
          </p:cNvSpPr>
          <p:nvPr>
            <p:ph type="body" idx="2"/>
          </p:nvPr>
        </p:nvSpPr>
        <p:spPr>
          <a:xfrm>
            <a:off x="470850" y="3017520"/>
            <a:ext cx="2204715" cy="5590329"/>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748"/>
              </a:spcBef>
              <a:spcAft>
                <a:spcPts val="0"/>
              </a:spcAft>
              <a:buClr>
                <a:schemeClr val="dk1"/>
              </a:buClr>
              <a:buSzPts val="1196"/>
              <a:buNone/>
              <a:defRPr sz="1196"/>
            </a:lvl1pPr>
            <a:lvl2pPr marL="914400" lvl="1" indent="-228600" algn="l">
              <a:lnSpc>
                <a:spcPct val="90000"/>
              </a:lnSpc>
              <a:spcBef>
                <a:spcPts val="374"/>
              </a:spcBef>
              <a:spcAft>
                <a:spcPts val="0"/>
              </a:spcAft>
              <a:buClr>
                <a:schemeClr val="dk1"/>
              </a:buClr>
              <a:buSzPts val="1047"/>
              <a:buNone/>
              <a:defRPr sz="1047"/>
            </a:lvl2pPr>
            <a:lvl3pPr marL="1371600" lvl="2" indent="-228600" algn="l">
              <a:lnSpc>
                <a:spcPct val="90000"/>
              </a:lnSpc>
              <a:spcBef>
                <a:spcPts val="374"/>
              </a:spcBef>
              <a:spcAft>
                <a:spcPts val="0"/>
              </a:spcAft>
              <a:buClr>
                <a:schemeClr val="dk1"/>
              </a:buClr>
              <a:buSzPts val="897"/>
              <a:buNone/>
              <a:defRPr sz="897"/>
            </a:lvl3pPr>
            <a:lvl4pPr marL="1828800" lvl="3" indent="-228600" algn="l">
              <a:lnSpc>
                <a:spcPct val="90000"/>
              </a:lnSpc>
              <a:spcBef>
                <a:spcPts val="374"/>
              </a:spcBef>
              <a:spcAft>
                <a:spcPts val="0"/>
              </a:spcAft>
              <a:buClr>
                <a:schemeClr val="dk1"/>
              </a:buClr>
              <a:buSzPts val="748"/>
              <a:buNone/>
              <a:defRPr sz="748"/>
            </a:lvl4pPr>
            <a:lvl5pPr marL="2286000" lvl="4" indent="-228600" algn="l">
              <a:lnSpc>
                <a:spcPct val="90000"/>
              </a:lnSpc>
              <a:spcBef>
                <a:spcPts val="374"/>
              </a:spcBef>
              <a:spcAft>
                <a:spcPts val="0"/>
              </a:spcAft>
              <a:buClr>
                <a:schemeClr val="dk1"/>
              </a:buClr>
              <a:buSzPts val="748"/>
              <a:buNone/>
              <a:defRPr sz="748"/>
            </a:lvl5pPr>
            <a:lvl6pPr marL="2743200" lvl="5" indent="-228600" algn="l">
              <a:lnSpc>
                <a:spcPct val="90000"/>
              </a:lnSpc>
              <a:spcBef>
                <a:spcPts val="374"/>
              </a:spcBef>
              <a:spcAft>
                <a:spcPts val="0"/>
              </a:spcAft>
              <a:buClr>
                <a:schemeClr val="dk1"/>
              </a:buClr>
              <a:buSzPts val="748"/>
              <a:buNone/>
              <a:defRPr sz="748"/>
            </a:lvl6pPr>
            <a:lvl7pPr marL="3200400" lvl="6" indent="-228600" algn="l">
              <a:lnSpc>
                <a:spcPct val="90000"/>
              </a:lnSpc>
              <a:spcBef>
                <a:spcPts val="374"/>
              </a:spcBef>
              <a:spcAft>
                <a:spcPts val="0"/>
              </a:spcAft>
              <a:buClr>
                <a:schemeClr val="dk1"/>
              </a:buClr>
              <a:buSzPts val="748"/>
              <a:buNone/>
              <a:defRPr sz="748"/>
            </a:lvl7pPr>
            <a:lvl8pPr marL="3657600" lvl="7" indent="-228600" algn="l">
              <a:lnSpc>
                <a:spcPct val="90000"/>
              </a:lnSpc>
              <a:spcBef>
                <a:spcPts val="374"/>
              </a:spcBef>
              <a:spcAft>
                <a:spcPts val="0"/>
              </a:spcAft>
              <a:buClr>
                <a:schemeClr val="dk1"/>
              </a:buClr>
              <a:buSzPts val="748"/>
              <a:buNone/>
              <a:defRPr sz="748"/>
            </a:lvl8pPr>
            <a:lvl9pPr marL="4114800" lvl="8" indent="-228600" algn="l">
              <a:lnSpc>
                <a:spcPct val="90000"/>
              </a:lnSpc>
              <a:spcBef>
                <a:spcPts val="374"/>
              </a:spcBef>
              <a:spcAft>
                <a:spcPts val="0"/>
              </a:spcAft>
              <a:buClr>
                <a:schemeClr val="dk1"/>
              </a:buClr>
              <a:buSzPts val="748"/>
              <a:buNone/>
              <a:defRPr sz="748"/>
            </a:lvl9pPr>
          </a:lstStyle>
          <a:p>
            <a:endParaRPr/>
          </a:p>
        </p:txBody>
      </p:sp>
      <p:sp>
        <p:nvSpPr>
          <p:cNvPr id="58" name="Google Shape;58;p14"/>
          <p:cNvSpPr txBox="1">
            <a:spLocks noGrp="1"/>
          </p:cNvSpPr>
          <p:nvPr>
            <p:ph type="dt" idx="10"/>
          </p:nvPr>
        </p:nvSpPr>
        <p:spPr>
          <a:xfrm>
            <a:off x="469960" y="9322649"/>
            <a:ext cx="1538049" cy="535517"/>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9" name="Google Shape;59;p14"/>
          <p:cNvSpPr txBox="1">
            <a:spLocks noGrp="1"/>
          </p:cNvSpPr>
          <p:nvPr>
            <p:ph type="ftr" idx="11"/>
          </p:nvPr>
        </p:nvSpPr>
        <p:spPr>
          <a:xfrm>
            <a:off x="2264351" y="9322649"/>
            <a:ext cx="2307074" cy="535517"/>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0" name="Google Shape;60;p14"/>
          <p:cNvSpPr txBox="1">
            <a:spLocks noGrp="1"/>
          </p:cNvSpPr>
          <p:nvPr>
            <p:ph type="sldNum" idx="12"/>
          </p:nvPr>
        </p:nvSpPr>
        <p:spPr>
          <a:xfrm>
            <a:off x="4827766" y="9322649"/>
            <a:ext cx="1538049" cy="535517"/>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897"/>
              <a:buFont typeface="Arial"/>
              <a:buNone/>
              <a:defRPr sz="897" b="0" i="0" u="none" strike="noStrike" cap="none">
                <a:solidFill>
                  <a:srgbClr val="757575"/>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897"/>
              <a:buFont typeface="Arial"/>
              <a:buNone/>
              <a:defRPr sz="897" b="0" i="0" u="none" strike="noStrike" cap="none">
                <a:solidFill>
                  <a:srgbClr val="757575"/>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897"/>
              <a:buFont typeface="Arial"/>
              <a:buNone/>
              <a:defRPr sz="897" b="0" i="0" u="none" strike="noStrike" cap="none">
                <a:solidFill>
                  <a:srgbClr val="757575"/>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897"/>
              <a:buFont typeface="Arial"/>
              <a:buNone/>
              <a:defRPr sz="897" b="0" i="0" u="none" strike="noStrike" cap="none">
                <a:solidFill>
                  <a:srgbClr val="757575"/>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897"/>
              <a:buFont typeface="Arial"/>
              <a:buNone/>
              <a:defRPr sz="897" b="0" i="0" u="none" strike="noStrike" cap="none">
                <a:solidFill>
                  <a:srgbClr val="757575"/>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897"/>
              <a:buFont typeface="Arial"/>
              <a:buNone/>
              <a:defRPr sz="897" b="0" i="0" u="none" strike="noStrike" cap="none">
                <a:solidFill>
                  <a:srgbClr val="757575"/>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897"/>
              <a:buFont typeface="Arial"/>
              <a:buNone/>
              <a:defRPr sz="897" b="0" i="0" u="none" strike="noStrike" cap="none">
                <a:solidFill>
                  <a:srgbClr val="757575"/>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897"/>
              <a:buFont typeface="Arial"/>
              <a:buNone/>
              <a:defRPr sz="897" b="0" i="0" u="none" strike="noStrike" cap="none">
                <a:solidFill>
                  <a:srgbClr val="757575"/>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897"/>
              <a:buFont typeface="Arial"/>
              <a:buNone/>
              <a:defRPr sz="897" b="0" i="0" u="none" strike="noStrike" cap="none">
                <a:solidFill>
                  <a:srgbClr val="757575"/>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s-MX"/>
              <a:t>‹Nº›</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Imagen con título" type="picTx">
  <p:cSld name="PICTURE_WITH_CAPTION_TEXT">
    <p:spTree>
      <p:nvGrpSpPr>
        <p:cNvPr id="1" name="Shape 61"/>
        <p:cNvGrpSpPr/>
        <p:nvPr/>
      </p:nvGrpSpPr>
      <p:grpSpPr>
        <a:xfrm>
          <a:off x="0" y="0"/>
          <a:ext cx="0" cy="0"/>
          <a:chOff x="0" y="0"/>
          <a:chExt cx="0" cy="0"/>
        </a:xfrm>
      </p:grpSpPr>
      <p:sp>
        <p:nvSpPr>
          <p:cNvPr id="62" name="Google Shape;62;p15"/>
          <p:cNvSpPr txBox="1">
            <a:spLocks noGrp="1"/>
          </p:cNvSpPr>
          <p:nvPr>
            <p:ph type="title"/>
          </p:nvPr>
        </p:nvSpPr>
        <p:spPr>
          <a:xfrm>
            <a:off x="470850" y="670560"/>
            <a:ext cx="2204715" cy="234696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2392"/>
              <a:buFont typeface="Play"/>
              <a:buNone/>
              <a:defRPr sz="2392"/>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3" name="Google Shape;63;p15"/>
          <p:cNvSpPr>
            <a:spLocks noGrp="1"/>
          </p:cNvSpPr>
          <p:nvPr>
            <p:ph type="pic" idx="2"/>
          </p:nvPr>
        </p:nvSpPr>
        <p:spPr>
          <a:xfrm>
            <a:off x="2906095" y="1448226"/>
            <a:ext cx="3460611" cy="7147983"/>
          </a:xfrm>
          <a:prstGeom prst="rect">
            <a:avLst/>
          </a:prstGeom>
          <a:noFill/>
          <a:ln>
            <a:noFill/>
          </a:ln>
        </p:spPr>
      </p:sp>
      <p:sp>
        <p:nvSpPr>
          <p:cNvPr id="64" name="Google Shape;64;p15"/>
          <p:cNvSpPr txBox="1">
            <a:spLocks noGrp="1"/>
          </p:cNvSpPr>
          <p:nvPr>
            <p:ph type="body" idx="1"/>
          </p:nvPr>
        </p:nvSpPr>
        <p:spPr>
          <a:xfrm>
            <a:off x="470850" y="3017520"/>
            <a:ext cx="2204715" cy="5590329"/>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748"/>
              </a:spcBef>
              <a:spcAft>
                <a:spcPts val="0"/>
              </a:spcAft>
              <a:buClr>
                <a:schemeClr val="dk1"/>
              </a:buClr>
              <a:buSzPts val="1196"/>
              <a:buNone/>
              <a:defRPr sz="1196"/>
            </a:lvl1pPr>
            <a:lvl2pPr marL="914400" lvl="1" indent="-228600" algn="l">
              <a:lnSpc>
                <a:spcPct val="90000"/>
              </a:lnSpc>
              <a:spcBef>
                <a:spcPts val="374"/>
              </a:spcBef>
              <a:spcAft>
                <a:spcPts val="0"/>
              </a:spcAft>
              <a:buClr>
                <a:schemeClr val="dk1"/>
              </a:buClr>
              <a:buSzPts val="1047"/>
              <a:buNone/>
              <a:defRPr sz="1047"/>
            </a:lvl2pPr>
            <a:lvl3pPr marL="1371600" lvl="2" indent="-228600" algn="l">
              <a:lnSpc>
                <a:spcPct val="90000"/>
              </a:lnSpc>
              <a:spcBef>
                <a:spcPts val="374"/>
              </a:spcBef>
              <a:spcAft>
                <a:spcPts val="0"/>
              </a:spcAft>
              <a:buClr>
                <a:schemeClr val="dk1"/>
              </a:buClr>
              <a:buSzPts val="897"/>
              <a:buNone/>
              <a:defRPr sz="897"/>
            </a:lvl3pPr>
            <a:lvl4pPr marL="1828800" lvl="3" indent="-228600" algn="l">
              <a:lnSpc>
                <a:spcPct val="90000"/>
              </a:lnSpc>
              <a:spcBef>
                <a:spcPts val="374"/>
              </a:spcBef>
              <a:spcAft>
                <a:spcPts val="0"/>
              </a:spcAft>
              <a:buClr>
                <a:schemeClr val="dk1"/>
              </a:buClr>
              <a:buSzPts val="748"/>
              <a:buNone/>
              <a:defRPr sz="748"/>
            </a:lvl4pPr>
            <a:lvl5pPr marL="2286000" lvl="4" indent="-228600" algn="l">
              <a:lnSpc>
                <a:spcPct val="90000"/>
              </a:lnSpc>
              <a:spcBef>
                <a:spcPts val="374"/>
              </a:spcBef>
              <a:spcAft>
                <a:spcPts val="0"/>
              </a:spcAft>
              <a:buClr>
                <a:schemeClr val="dk1"/>
              </a:buClr>
              <a:buSzPts val="748"/>
              <a:buNone/>
              <a:defRPr sz="748"/>
            </a:lvl5pPr>
            <a:lvl6pPr marL="2743200" lvl="5" indent="-228600" algn="l">
              <a:lnSpc>
                <a:spcPct val="90000"/>
              </a:lnSpc>
              <a:spcBef>
                <a:spcPts val="374"/>
              </a:spcBef>
              <a:spcAft>
                <a:spcPts val="0"/>
              </a:spcAft>
              <a:buClr>
                <a:schemeClr val="dk1"/>
              </a:buClr>
              <a:buSzPts val="748"/>
              <a:buNone/>
              <a:defRPr sz="748"/>
            </a:lvl6pPr>
            <a:lvl7pPr marL="3200400" lvl="6" indent="-228600" algn="l">
              <a:lnSpc>
                <a:spcPct val="90000"/>
              </a:lnSpc>
              <a:spcBef>
                <a:spcPts val="374"/>
              </a:spcBef>
              <a:spcAft>
                <a:spcPts val="0"/>
              </a:spcAft>
              <a:buClr>
                <a:schemeClr val="dk1"/>
              </a:buClr>
              <a:buSzPts val="748"/>
              <a:buNone/>
              <a:defRPr sz="748"/>
            </a:lvl7pPr>
            <a:lvl8pPr marL="3657600" lvl="7" indent="-228600" algn="l">
              <a:lnSpc>
                <a:spcPct val="90000"/>
              </a:lnSpc>
              <a:spcBef>
                <a:spcPts val="374"/>
              </a:spcBef>
              <a:spcAft>
                <a:spcPts val="0"/>
              </a:spcAft>
              <a:buClr>
                <a:schemeClr val="dk1"/>
              </a:buClr>
              <a:buSzPts val="748"/>
              <a:buNone/>
              <a:defRPr sz="748"/>
            </a:lvl8pPr>
            <a:lvl9pPr marL="4114800" lvl="8" indent="-228600" algn="l">
              <a:lnSpc>
                <a:spcPct val="90000"/>
              </a:lnSpc>
              <a:spcBef>
                <a:spcPts val="374"/>
              </a:spcBef>
              <a:spcAft>
                <a:spcPts val="0"/>
              </a:spcAft>
              <a:buClr>
                <a:schemeClr val="dk1"/>
              </a:buClr>
              <a:buSzPts val="748"/>
              <a:buNone/>
              <a:defRPr sz="748"/>
            </a:lvl9pPr>
          </a:lstStyle>
          <a:p>
            <a:endParaRPr/>
          </a:p>
        </p:txBody>
      </p:sp>
      <p:sp>
        <p:nvSpPr>
          <p:cNvPr id="65" name="Google Shape;65;p15"/>
          <p:cNvSpPr txBox="1">
            <a:spLocks noGrp="1"/>
          </p:cNvSpPr>
          <p:nvPr>
            <p:ph type="dt" idx="10"/>
          </p:nvPr>
        </p:nvSpPr>
        <p:spPr>
          <a:xfrm>
            <a:off x="469960" y="9322649"/>
            <a:ext cx="1538049" cy="535517"/>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6" name="Google Shape;66;p15"/>
          <p:cNvSpPr txBox="1">
            <a:spLocks noGrp="1"/>
          </p:cNvSpPr>
          <p:nvPr>
            <p:ph type="ftr" idx="11"/>
          </p:nvPr>
        </p:nvSpPr>
        <p:spPr>
          <a:xfrm>
            <a:off x="2264351" y="9322649"/>
            <a:ext cx="2307074" cy="535517"/>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7" name="Google Shape;67;p15"/>
          <p:cNvSpPr txBox="1">
            <a:spLocks noGrp="1"/>
          </p:cNvSpPr>
          <p:nvPr>
            <p:ph type="sldNum" idx="12"/>
          </p:nvPr>
        </p:nvSpPr>
        <p:spPr>
          <a:xfrm>
            <a:off x="4827766" y="9322649"/>
            <a:ext cx="1538049" cy="535517"/>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897"/>
              <a:buFont typeface="Arial"/>
              <a:buNone/>
              <a:defRPr sz="897" b="0" i="0" u="none" strike="noStrike" cap="none">
                <a:solidFill>
                  <a:srgbClr val="757575"/>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897"/>
              <a:buFont typeface="Arial"/>
              <a:buNone/>
              <a:defRPr sz="897" b="0" i="0" u="none" strike="noStrike" cap="none">
                <a:solidFill>
                  <a:srgbClr val="757575"/>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897"/>
              <a:buFont typeface="Arial"/>
              <a:buNone/>
              <a:defRPr sz="897" b="0" i="0" u="none" strike="noStrike" cap="none">
                <a:solidFill>
                  <a:srgbClr val="757575"/>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897"/>
              <a:buFont typeface="Arial"/>
              <a:buNone/>
              <a:defRPr sz="897" b="0" i="0" u="none" strike="noStrike" cap="none">
                <a:solidFill>
                  <a:srgbClr val="757575"/>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897"/>
              <a:buFont typeface="Arial"/>
              <a:buNone/>
              <a:defRPr sz="897" b="0" i="0" u="none" strike="noStrike" cap="none">
                <a:solidFill>
                  <a:srgbClr val="757575"/>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897"/>
              <a:buFont typeface="Arial"/>
              <a:buNone/>
              <a:defRPr sz="897" b="0" i="0" u="none" strike="noStrike" cap="none">
                <a:solidFill>
                  <a:srgbClr val="757575"/>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897"/>
              <a:buFont typeface="Arial"/>
              <a:buNone/>
              <a:defRPr sz="897" b="0" i="0" u="none" strike="noStrike" cap="none">
                <a:solidFill>
                  <a:srgbClr val="757575"/>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897"/>
              <a:buFont typeface="Arial"/>
              <a:buNone/>
              <a:defRPr sz="897" b="0" i="0" u="none" strike="noStrike" cap="none">
                <a:solidFill>
                  <a:srgbClr val="757575"/>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897"/>
              <a:buFont typeface="Arial"/>
              <a:buNone/>
              <a:defRPr sz="897" b="0" i="0" u="none" strike="noStrike" cap="none">
                <a:solidFill>
                  <a:srgbClr val="757575"/>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s-MX"/>
              <a:t>‹Nº›</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Google Shape;6;p6"/>
          <p:cNvSpPr txBox="1">
            <a:spLocks noGrp="1"/>
          </p:cNvSpPr>
          <p:nvPr>
            <p:ph type="title"/>
          </p:nvPr>
        </p:nvSpPr>
        <p:spPr>
          <a:xfrm>
            <a:off x="469960" y="535519"/>
            <a:ext cx="5895856" cy="1944159"/>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3289"/>
              <a:buFont typeface="Play"/>
              <a:buNone/>
              <a:defRPr sz="3289" b="0" i="0" u="none" strike="noStrike" cap="none">
                <a:solidFill>
                  <a:schemeClr val="dk1"/>
                </a:solidFill>
                <a:latin typeface="Play"/>
                <a:ea typeface="Play"/>
                <a:cs typeface="Play"/>
                <a:sym typeface="Play"/>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7" name="Google Shape;7;p6"/>
          <p:cNvSpPr txBox="1">
            <a:spLocks noGrp="1"/>
          </p:cNvSpPr>
          <p:nvPr>
            <p:ph type="body" idx="1"/>
          </p:nvPr>
        </p:nvSpPr>
        <p:spPr>
          <a:xfrm>
            <a:off x="469960" y="2677584"/>
            <a:ext cx="5895856" cy="6381962"/>
          </a:xfrm>
          <a:prstGeom prst="rect">
            <a:avLst/>
          </a:prstGeom>
          <a:noFill/>
          <a:ln>
            <a:noFill/>
          </a:ln>
        </p:spPr>
        <p:txBody>
          <a:bodyPr spcFirstLastPara="1" wrap="square" lIns="91425" tIns="45700" rIns="91425" bIns="45700" anchor="t" anchorCtr="0">
            <a:normAutofit/>
          </a:bodyPr>
          <a:lstStyle>
            <a:lvl1pPr marL="457200" marR="0" lvl="0" indent="-361505" algn="l" rtl="0">
              <a:lnSpc>
                <a:spcPct val="90000"/>
              </a:lnSpc>
              <a:spcBef>
                <a:spcPts val="748"/>
              </a:spcBef>
              <a:spcAft>
                <a:spcPts val="0"/>
              </a:spcAft>
              <a:buClr>
                <a:schemeClr val="dk1"/>
              </a:buClr>
              <a:buSzPts val="2093"/>
              <a:buFont typeface="Arial"/>
              <a:buChar char="•"/>
              <a:defRPr sz="2093" b="0" i="0" u="none" strike="noStrike" cap="none">
                <a:solidFill>
                  <a:schemeClr val="dk1"/>
                </a:solidFill>
                <a:latin typeface="Arial"/>
                <a:ea typeface="Arial"/>
                <a:cs typeface="Arial"/>
                <a:sym typeface="Arial"/>
              </a:defRPr>
            </a:lvl1pPr>
            <a:lvl2pPr marL="914400" marR="0" lvl="1" indent="-342519" algn="l" rtl="0">
              <a:lnSpc>
                <a:spcPct val="90000"/>
              </a:lnSpc>
              <a:spcBef>
                <a:spcPts val="374"/>
              </a:spcBef>
              <a:spcAft>
                <a:spcPts val="0"/>
              </a:spcAft>
              <a:buClr>
                <a:schemeClr val="dk1"/>
              </a:buClr>
              <a:buSzPts val="1794"/>
              <a:buFont typeface="Arial"/>
              <a:buChar char="•"/>
              <a:defRPr sz="1794" b="0" i="0" u="none" strike="noStrike" cap="none">
                <a:solidFill>
                  <a:schemeClr val="dk1"/>
                </a:solidFill>
                <a:latin typeface="Arial"/>
                <a:ea typeface="Arial"/>
                <a:cs typeface="Arial"/>
                <a:sym typeface="Arial"/>
              </a:defRPr>
            </a:lvl2pPr>
            <a:lvl3pPr marL="1371600" marR="0" lvl="2" indent="-323532" algn="l" rtl="0">
              <a:lnSpc>
                <a:spcPct val="90000"/>
              </a:lnSpc>
              <a:spcBef>
                <a:spcPts val="374"/>
              </a:spcBef>
              <a:spcAft>
                <a:spcPts val="0"/>
              </a:spcAft>
              <a:buClr>
                <a:schemeClr val="dk1"/>
              </a:buClr>
              <a:buSzPts val="1495"/>
              <a:buFont typeface="Arial"/>
              <a:buChar char="•"/>
              <a:defRPr sz="1495" b="0" i="0" u="none" strike="noStrike" cap="none">
                <a:solidFill>
                  <a:schemeClr val="dk1"/>
                </a:solidFill>
                <a:latin typeface="Arial"/>
                <a:ea typeface="Arial"/>
                <a:cs typeface="Arial"/>
                <a:sym typeface="Arial"/>
              </a:defRPr>
            </a:lvl3pPr>
            <a:lvl4pPr marL="1828800" marR="0" lvl="3" indent="-314071" algn="l" rtl="0">
              <a:lnSpc>
                <a:spcPct val="90000"/>
              </a:lnSpc>
              <a:spcBef>
                <a:spcPts val="374"/>
              </a:spcBef>
              <a:spcAft>
                <a:spcPts val="0"/>
              </a:spcAft>
              <a:buClr>
                <a:schemeClr val="dk1"/>
              </a:buClr>
              <a:buSzPts val="1346"/>
              <a:buFont typeface="Arial"/>
              <a:buChar char="•"/>
              <a:defRPr sz="1346" b="0" i="0" u="none" strike="noStrike" cap="none">
                <a:solidFill>
                  <a:schemeClr val="dk1"/>
                </a:solidFill>
                <a:latin typeface="Arial"/>
                <a:ea typeface="Arial"/>
                <a:cs typeface="Arial"/>
                <a:sym typeface="Arial"/>
              </a:defRPr>
            </a:lvl4pPr>
            <a:lvl5pPr marL="2286000" marR="0" lvl="4" indent="-314070" algn="l" rtl="0">
              <a:lnSpc>
                <a:spcPct val="90000"/>
              </a:lnSpc>
              <a:spcBef>
                <a:spcPts val="374"/>
              </a:spcBef>
              <a:spcAft>
                <a:spcPts val="0"/>
              </a:spcAft>
              <a:buClr>
                <a:schemeClr val="dk1"/>
              </a:buClr>
              <a:buSzPts val="1346"/>
              <a:buFont typeface="Arial"/>
              <a:buChar char="•"/>
              <a:defRPr sz="1346" b="0" i="0" u="none" strike="noStrike" cap="none">
                <a:solidFill>
                  <a:schemeClr val="dk1"/>
                </a:solidFill>
                <a:latin typeface="Arial"/>
                <a:ea typeface="Arial"/>
                <a:cs typeface="Arial"/>
                <a:sym typeface="Arial"/>
              </a:defRPr>
            </a:lvl5pPr>
            <a:lvl6pPr marL="2743200" marR="0" lvl="5" indent="-314070" algn="l" rtl="0">
              <a:lnSpc>
                <a:spcPct val="90000"/>
              </a:lnSpc>
              <a:spcBef>
                <a:spcPts val="374"/>
              </a:spcBef>
              <a:spcAft>
                <a:spcPts val="0"/>
              </a:spcAft>
              <a:buClr>
                <a:schemeClr val="dk1"/>
              </a:buClr>
              <a:buSzPts val="1346"/>
              <a:buFont typeface="Arial"/>
              <a:buChar char="•"/>
              <a:defRPr sz="1346" b="0" i="0" u="none" strike="noStrike" cap="none">
                <a:solidFill>
                  <a:schemeClr val="dk1"/>
                </a:solidFill>
                <a:latin typeface="Arial"/>
                <a:ea typeface="Arial"/>
                <a:cs typeface="Arial"/>
                <a:sym typeface="Arial"/>
              </a:defRPr>
            </a:lvl6pPr>
            <a:lvl7pPr marL="3200400" marR="0" lvl="6" indent="-314070" algn="l" rtl="0">
              <a:lnSpc>
                <a:spcPct val="90000"/>
              </a:lnSpc>
              <a:spcBef>
                <a:spcPts val="374"/>
              </a:spcBef>
              <a:spcAft>
                <a:spcPts val="0"/>
              </a:spcAft>
              <a:buClr>
                <a:schemeClr val="dk1"/>
              </a:buClr>
              <a:buSzPts val="1346"/>
              <a:buFont typeface="Arial"/>
              <a:buChar char="•"/>
              <a:defRPr sz="1346" b="0" i="0" u="none" strike="noStrike" cap="none">
                <a:solidFill>
                  <a:schemeClr val="dk1"/>
                </a:solidFill>
                <a:latin typeface="Arial"/>
                <a:ea typeface="Arial"/>
                <a:cs typeface="Arial"/>
                <a:sym typeface="Arial"/>
              </a:defRPr>
            </a:lvl7pPr>
            <a:lvl8pPr marL="3657600" marR="0" lvl="7" indent="-314071" algn="l" rtl="0">
              <a:lnSpc>
                <a:spcPct val="90000"/>
              </a:lnSpc>
              <a:spcBef>
                <a:spcPts val="374"/>
              </a:spcBef>
              <a:spcAft>
                <a:spcPts val="0"/>
              </a:spcAft>
              <a:buClr>
                <a:schemeClr val="dk1"/>
              </a:buClr>
              <a:buSzPts val="1346"/>
              <a:buFont typeface="Arial"/>
              <a:buChar char="•"/>
              <a:defRPr sz="1346" b="0" i="0" u="none" strike="noStrike" cap="none">
                <a:solidFill>
                  <a:schemeClr val="dk1"/>
                </a:solidFill>
                <a:latin typeface="Arial"/>
                <a:ea typeface="Arial"/>
                <a:cs typeface="Arial"/>
                <a:sym typeface="Arial"/>
              </a:defRPr>
            </a:lvl8pPr>
            <a:lvl9pPr marL="4114800" marR="0" lvl="8" indent="-314071" algn="l" rtl="0">
              <a:lnSpc>
                <a:spcPct val="90000"/>
              </a:lnSpc>
              <a:spcBef>
                <a:spcPts val="374"/>
              </a:spcBef>
              <a:spcAft>
                <a:spcPts val="0"/>
              </a:spcAft>
              <a:buClr>
                <a:schemeClr val="dk1"/>
              </a:buClr>
              <a:buSzPts val="1346"/>
              <a:buFont typeface="Arial"/>
              <a:buChar char="•"/>
              <a:defRPr sz="1346" b="0" i="0" u="none" strike="noStrike" cap="none">
                <a:solidFill>
                  <a:schemeClr val="dk1"/>
                </a:solidFill>
                <a:latin typeface="Arial"/>
                <a:ea typeface="Arial"/>
                <a:cs typeface="Arial"/>
                <a:sym typeface="Arial"/>
              </a:defRPr>
            </a:lvl9pPr>
          </a:lstStyle>
          <a:p>
            <a:endParaRPr/>
          </a:p>
        </p:txBody>
      </p:sp>
      <p:sp>
        <p:nvSpPr>
          <p:cNvPr id="8" name="Google Shape;8;p6"/>
          <p:cNvSpPr txBox="1">
            <a:spLocks noGrp="1"/>
          </p:cNvSpPr>
          <p:nvPr>
            <p:ph type="dt" idx="10"/>
          </p:nvPr>
        </p:nvSpPr>
        <p:spPr>
          <a:xfrm>
            <a:off x="469960" y="9322649"/>
            <a:ext cx="1538049" cy="535517"/>
          </a:xfrm>
          <a:prstGeom prst="rect">
            <a:avLst/>
          </a:prstGeom>
          <a:noFill/>
          <a:ln>
            <a:noFill/>
          </a:ln>
        </p:spPr>
        <p:txBody>
          <a:bodyPr spcFirstLastPara="1" wrap="square" lIns="91425" tIns="45700" rIns="91425" bIns="45700" anchor="ctr" anchorCtr="0">
            <a:noAutofit/>
          </a:bodyPr>
          <a:lstStyle>
            <a:lvl1pPr marR="0" lvl="0" algn="l" rtl="0">
              <a:lnSpc>
                <a:spcPct val="100000"/>
              </a:lnSpc>
              <a:spcBef>
                <a:spcPts val="0"/>
              </a:spcBef>
              <a:spcAft>
                <a:spcPts val="0"/>
              </a:spcAft>
              <a:buClr>
                <a:srgbClr val="000000"/>
              </a:buClr>
              <a:buSzPts val="1400"/>
              <a:buFont typeface="Arial"/>
              <a:buNone/>
              <a:defRPr sz="897" b="0" i="0" u="none" strike="noStrike" cap="none">
                <a:solidFill>
                  <a:srgbClr val="757575"/>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9pPr>
          </a:lstStyle>
          <a:p>
            <a:endParaRPr/>
          </a:p>
        </p:txBody>
      </p:sp>
      <p:sp>
        <p:nvSpPr>
          <p:cNvPr id="9" name="Google Shape;9;p6"/>
          <p:cNvSpPr txBox="1">
            <a:spLocks noGrp="1"/>
          </p:cNvSpPr>
          <p:nvPr>
            <p:ph type="ftr" idx="11"/>
          </p:nvPr>
        </p:nvSpPr>
        <p:spPr>
          <a:xfrm>
            <a:off x="2264351" y="9322649"/>
            <a:ext cx="2307074" cy="535517"/>
          </a:xfrm>
          <a:prstGeom prst="rect">
            <a:avLst/>
          </a:prstGeom>
          <a:noFill/>
          <a:ln>
            <a:noFill/>
          </a:ln>
        </p:spPr>
        <p:txBody>
          <a:bodyPr spcFirstLastPara="1" wrap="square" lIns="91425" tIns="45700" rIns="91425" bIns="45700" anchor="ctr" anchorCtr="0">
            <a:noAutofit/>
          </a:bodyPr>
          <a:lstStyle>
            <a:lvl1pPr marR="0" lvl="0" algn="ctr" rtl="0">
              <a:lnSpc>
                <a:spcPct val="100000"/>
              </a:lnSpc>
              <a:spcBef>
                <a:spcPts val="0"/>
              </a:spcBef>
              <a:spcAft>
                <a:spcPts val="0"/>
              </a:spcAft>
              <a:buClr>
                <a:srgbClr val="000000"/>
              </a:buClr>
              <a:buSzPts val="1400"/>
              <a:buFont typeface="Arial"/>
              <a:buNone/>
              <a:defRPr sz="897" b="0" i="0" u="none" strike="noStrike" cap="none">
                <a:solidFill>
                  <a:srgbClr val="757575"/>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9pPr>
          </a:lstStyle>
          <a:p>
            <a:endParaRPr/>
          </a:p>
        </p:txBody>
      </p:sp>
      <p:sp>
        <p:nvSpPr>
          <p:cNvPr id="10" name="Google Shape;10;p6"/>
          <p:cNvSpPr txBox="1">
            <a:spLocks noGrp="1"/>
          </p:cNvSpPr>
          <p:nvPr>
            <p:ph type="sldNum" idx="12"/>
          </p:nvPr>
        </p:nvSpPr>
        <p:spPr>
          <a:xfrm>
            <a:off x="4827766" y="9322649"/>
            <a:ext cx="1538049" cy="535517"/>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897"/>
              <a:buFont typeface="Arial"/>
              <a:buNone/>
              <a:defRPr sz="897" b="0" i="0" u="none" strike="noStrike" cap="none">
                <a:solidFill>
                  <a:srgbClr val="757575"/>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897"/>
              <a:buFont typeface="Arial"/>
              <a:buNone/>
              <a:defRPr sz="897" b="0" i="0" u="none" strike="noStrike" cap="none">
                <a:solidFill>
                  <a:srgbClr val="757575"/>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897"/>
              <a:buFont typeface="Arial"/>
              <a:buNone/>
              <a:defRPr sz="897" b="0" i="0" u="none" strike="noStrike" cap="none">
                <a:solidFill>
                  <a:srgbClr val="757575"/>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897"/>
              <a:buFont typeface="Arial"/>
              <a:buNone/>
              <a:defRPr sz="897" b="0" i="0" u="none" strike="noStrike" cap="none">
                <a:solidFill>
                  <a:srgbClr val="757575"/>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897"/>
              <a:buFont typeface="Arial"/>
              <a:buNone/>
              <a:defRPr sz="897" b="0" i="0" u="none" strike="noStrike" cap="none">
                <a:solidFill>
                  <a:srgbClr val="757575"/>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897"/>
              <a:buFont typeface="Arial"/>
              <a:buNone/>
              <a:defRPr sz="897" b="0" i="0" u="none" strike="noStrike" cap="none">
                <a:solidFill>
                  <a:srgbClr val="757575"/>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897"/>
              <a:buFont typeface="Arial"/>
              <a:buNone/>
              <a:defRPr sz="897" b="0" i="0" u="none" strike="noStrike" cap="none">
                <a:solidFill>
                  <a:srgbClr val="757575"/>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897"/>
              <a:buFont typeface="Arial"/>
              <a:buNone/>
              <a:defRPr sz="897" b="0" i="0" u="none" strike="noStrike" cap="none">
                <a:solidFill>
                  <a:srgbClr val="757575"/>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897"/>
              <a:buFont typeface="Arial"/>
              <a:buNone/>
              <a:defRPr sz="897" b="0" i="0" u="none" strike="noStrike" cap="none">
                <a:solidFill>
                  <a:srgbClr val="757575"/>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s-MX"/>
              <a:t>‹Nº›</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1.png"/><Relationship Id="rId7"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png"/><Relationship Id="rId11" Type="http://schemas.openxmlformats.org/officeDocument/2006/relationships/image" Target="../media/image9.png"/><Relationship Id="rId5" Type="http://schemas.openxmlformats.org/officeDocument/2006/relationships/image" Target="../media/image3.png"/><Relationship Id="rId10" Type="http://schemas.openxmlformats.org/officeDocument/2006/relationships/image" Target="../media/image8.png"/><Relationship Id="rId4" Type="http://schemas.openxmlformats.org/officeDocument/2006/relationships/image" Target="../media/image2.png"/><Relationship Id="rId9" Type="http://schemas.openxmlformats.org/officeDocument/2006/relationships/image" Target="../media/image7.png"/></Relationships>
</file>

<file path=ppt/slides/_rels/slide2.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1.png"/><Relationship Id="rId7"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1.xml"/><Relationship Id="rId6" Type="http://schemas.openxmlformats.org/officeDocument/2006/relationships/image" Target="../media/image4.png"/><Relationship Id="rId11" Type="http://schemas.openxmlformats.org/officeDocument/2006/relationships/image" Target="../media/image9.png"/><Relationship Id="rId5" Type="http://schemas.openxmlformats.org/officeDocument/2006/relationships/image" Target="../media/image3.png"/><Relationship Id="rId10" Type="http://schemas.openxmlformats.org/officeDocument/2006/relationships/image" Target="../media/image8.png"/><Relationship Id="rId4" Type="http://schemas.openxmlformats.org/officeDocument/2006/relationships/image" Target="../media/image2.png"/><Relationship Id="rId9" Type="http://schemas.openxmlformats.org/officeDocument/2006/relationships/image" Target="../media/image7.png"/></Relationships>
</file>

<file path=ppt/slides/_rels/slide3.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1.png"/><Relationship Id="rId7"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1.xml"/><Relationship Id="rId6" Type="http://schemas.openxmlformats.org/officeDocument/2006/relationships/image" Target="../media/image4.png"/><Relationship Id="rId11" Type="http://schemas.openxmlformats.org/officeDocument/2006/relationships/image" Target="../media/image9.png"/><Relationship Id="rId5" Type="http://schemas.openxmlformats.org/officeDocument/2006/relationships/image" Target="../media/image3.png"/><Relationship Id="rId10" Type="http://schemas.openxmlformats.org/officeDocument/2006/relationships/image" Target="../media/image8.png"/><Relationship Id="rId4" Type="http://schemas.openxmlformats.org/officeDocument/2006/relationships/image" Target="../media/image2.png"/><Relationship Id="rId9"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83"/>
        <p:cNvGrpSpPr/>
        <p:nvPr/>
      </p:nvGrpSpPr>
      <p:grpSpPr>
        <a:xfrm>
          <a:off x="0" y="0"/>
          <a:ext cx="0" cy="0"/>
          <a:chOff x="0" y="0"/>
          <a:chExt cx="0" cy="0"/>
        </a:xfrm>
      </p:grpSpPr>
      <p:grpSp>
        <p:nvGrpSpPr>
          <p:cNvPr id="84" name="Google Shape;84;g2e2641c2c50_0_1"/>
          <p:cNvGrpSpPr/>
          <p:nvPr/>
        </p:nvGrpSpPr>
        <p:grpSpPr>
          <a:xfrm>
            <a:off x="0" y="0"/>
            <a:ext cx="6835775" cy="10058399"/>
            <a:chOff x="0" y="0"/>
            <a:chExt cx="6835775" cy="10058399"/>
          </a:xfrm>
        </p:grpSpPr>
        <p:pic>
          <p:nvPicPr>
            <p:cNvPr id="85" name="Google Shape;85;g2e2641c2c50_0_1"/>
            <p:cNvPicPr preferRelativeResize="0"/>
            <p:nvPr/>
          </p:nvPicPr>
          <p:blipFill rotWithShape="1">
            <a:blip r:embed="rId3">
              <a:alphaModFix/>
            </a:blip>
            <a:srcRect/>
            <a:stretch/>
          </p:blipFill>
          <p:spPr>
            <a:xfrm rot="10800000">
              <a:off x="0" y="0"/>
              <a:ext cx="6835775" cy="10058399"/>
            </a:xfrm>
            <a:prstGeom prst="rect">
              <a:avLst/>
            </a:prstGeom>
            <a:noFill/>
            <a:ln>
              <a:noFill/>
            </a:ln>
          </p:spPr>
        </p:pic>
        <p:pic>
          <p:nvPicPr>
            <p:cNvPr id="86" name="Google Shape;86;g2e2641c2c50_0_1"/>
            <p:cNvPicPr preferRelativeResize="0"/>
            <p:nvPr/>
          </p:nvPicPr>
          <p:blipFill rotWithShape="1">
            <a:blip r:embed="rId4">
              <a:alphaModFix/>
            </a:blip>
            <a:srcRect/>
            <a:stretch/>
          </p:blipFill>
          <p:spPr>
            <a:xfrm>
              <a:off x="178150" y="173825"/>
              <a:ext cx="872674" cy="473300"/>
            </a:xfrm>
            <a:prstGeom prst="rect">
              <a:avLst/>
            </a:prstGeom>
            <a:noFill/>
            <a:ln>
              <a:noFill/>
            </a:ln>
          </p:spPr>
        </p:pic>
        <p:pic>
          <p:nvPicPr>
            <p:cNvPr id="87" name="Google Shape;87;g2e2641c2c50_0_1"/>
            <p:cNvPicPr preferRelativeResize="0"/>
            <p:nvPr/>
          </p:nvPicPr>
          <p:blipFill rotWithShape="1">
            <a:blip r:embed="rId5">
              <a:alphaModFix/>
            </a:blip>
            <a:srcRect/>
            <a:stretch/>
          </p:blipFill>
          <p:spPr>
            <a:xfrm>
              <a:off x="4038346" y="9648171"/>
              <a:ext cx="689200" cy="303925"/>
            </a:xfrm>
            <a:prstGeom prst="rect">
              <a:avLst/>
            </a:prstGeom>
            <a:noFill/>
            <a:ln>
              <a:noFill/>
            </a:ln>
          </p:spPr>
        </p:pic>
        <p:pic>
          <p:nvPicPr>
            <p:cNvPr id="88" name="Google Shape;88;g2e2641c2c50_0_1"/>
            <p:cNvPicPr preferRelativeResize="0"/>
            <p:nvPr/>
          </p:nvPicPr>
          <p:blipFill rotWithShape="1">
            <a:blip r:embed="rId6">
              <a:alphaModFix/>
            </a:blip>
            <a:srcRect/>
            <a:stretch/>
          </p:blipFill>
          <p:spPr>
            <a:xfrm>
              <a:off x="130525" y="9690377"/>
              <a:ext cx="3694725" cy="162375"/>
            </a:xfrm>
            <a:prstGeom prst="rect">
              <a:avLst/>
            </a:prstGeom>
            <a:noFill/>
            <a:ln>
              <a:noFill/>
            </a:ln>
          </p:spPr>
        </p:pic>
        <p:pic>
          <p:nvPicPr>
            <p:cNvPr id="89" name="Google Shape;89;g2e2641c2c50_0_1"/>
            <p:cNvPicPr preferRelativeResize="0"/>
            <p:nvPr/>
          </p:nvPicPr>
          <p:blipFill rotWithShape="1">
            <a:blip r:embed="rId7">
              <a:alphaModFix amt="5000"/>
            </a:blip>
            <a:srcRect r="25758"/>
            <a:stretch/>
          </p:blipFill>
          <p:spPr>
            <a:xfrm>
              <a:off x="749124" y="2062900"/>
              <a:ext cx="6086275" cy="7277724"/>
            </a:xfrm>
            <a:prstGeom prst="rect">
              <a:avLst/>
            </a:prstGeom>
            <a:noFill/>
            <a:ln>
              <a:noFill/>
            </a:ln>
          </p:spPr>
        </p:pic>
        <p:pic>
          <p:nvPicPr>
            <p:cNvPr id="90" name="Google Shape;90;g2e2641c2c50_0_1"/>
            <p:cNvPicPr preferRelativeResize="0"/>
            <p:nvPr/>
          </p:nvPicPr>
          <p:blipFill rotWithShape="1">
            <a:blip r:embed="rId8">
              <a:alphaModFix amt="5000"/>
            </a:blip>
            <a:srcRect/>
            <a:stretch/>
          </p:blipFill>
          <p:spPr>
            <a:xfrm>
              <a:off x="4448229" y="101904"/>
              <a:ext cx="2310975" cy="1682025"/>
            </a:xfrm>
            <a:prstGeom prst="rect">
              <a:avLst/>
            </a:prstGeom>
            <a:noFill/>
            <a:ln>
              <a:noFill/>
            </a:ln>
          </p:spPr>
        </p:pic>
        <p:pic>
          <p:nvPicPr>
            <p:cNvPr id="91" name="Google Shape;91;g2e2641c2c50_0_1"/>
            <p:cNvPicPr preferRelativeResize="0"/>
            <p:nvPr/>
          </p:nvPicPr>
          <p:blipFill rotWithShape="1">
            <a:blip r:embed="rId9">
              <a:alphaModFix amt="5000"/>
            </a:blip>
            <a:srcRect/>
            <a:stretch/>
          </p:blipFill>
          <p:spPr>
            <a:xfrm flipH="1">
              <a:off x="42000" y="1153975"/>
              <a:ext cx="1623450" cy="2765924"/>
            </a:xfrm>
            <a:prstGeom prst="rect">
              <a:avLst/>
            </a:prstGeom>
            <a:noFill/>
            <a:ln>
              <a:noFill/>
            </a:ln>
          </p:spPr>
        </p:pic>
        <p:pic>
          <p:nvPicPr>
            <p:cNvPr id="92" name="Google Shape;92;g2e2641c2c50_0_1"/>
            <p:cNvPicPr preferRelativeResize="0"/>
            <p:nvPr/>
          </p:nvPicPr>
          <p:blipFill rotWithShape="1">
            <a:blip r:embed="rId10">
              <a:alphaModFix/>
            </a:blip>
            <a:srcRect l="5391" r="36189"/>
            <a:stretch/>
          </p:blipFill>
          <p:spPr>
            <a:xfrm>
              <a:off x="6218493" y="9619600"/>
              <a:ext cx="506736" cy="303925"/>
            </a:xfrm>
            <a:prstGeom prst="rect">
              <a:avLst/>
            </a:prstGeom>
            <a:noFill/>
            <a:ln>
              <a:noFill/>
            </a:ln>
          </p:spPr>
        </p:pic>
        <p:pic>
          <p:nvPicPr>
            <p:cNvPr id="93" name="Google Shape;93;g2e2641c2c50_0_1"/>
            <p:cNvPicPr preferRelativeResize="0"/>
            <p:nvPr/>
          </p:nvPicPr>
          <p:blipFill rotWithShape="1">
            <a:blip r:embed="rId11">
              <a:alphaModFix/>
            </a:blip>
            <a:srcRect/>
            <a:stretch/>
          </p:blipFill>
          <p:spPr>
            <a:xfrm>
              <a:off x="4940643" y="9653629"/>
              <a:ext cx="1057951" cy="204563"/>
            </a:xfrm>
            <a:prstGeom prst="rect">
              <a:avLst/>
            </a:prstGeom>
            <a:noFill/>
            <a:ln>
              <a:noFill/>
            </a:ln>
          </p:spPr>
        </p:pic>
        <p:sp>
          <p:nvSpPr>
            <p:cNvPr id="94" name="Google Shape;94;g2e2641c2c50_0_1"/>
            <p:cNvSpPr txBox="1"/>
            <p:nvPr/>
          </p:nvSpPr>
          <p:spPr>
            <a:xfrm>
              <a:off x="3786190" y="9512933"/>
              <a:ext cx="236100" cy="3039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2093"/>
                <a:buFont typeface="Arial"/>
                <a:buNone/>
              </a:pPr>
              <a:r>
                <a:rPr lang="es-MX" sz="2093" b="0" i="0" u="none" strike="noStrike" cap="none">
                  <a:solidFill>
                    <a:schemeClr val="lt1"/>
                  </a:solidFill>
                  <a:latin typeface="Arial"/>
                  <a:ea typeface="Arial"/>
                  <a:cs typeface="Arial"/>
                  <a:sym typeface="Arial"/>
                </a:rPr>
                <a:t>|</a:t>
              </a:r>
              <a:endParaRPr sz="2093" b="0" i="0" u="none" strike="noStrike" cap="none">
                <a:solidFill>
                  <a:schemeClr val="lt1"/>
                </a:solidFill>
                <a:latin typeface="Arial"/>
                <a:ea typeface="Arial"/>
                <a:cs typeface="Arial"/>
                <a:sym typeface="Arial"/>
              </a:endParaRPr>
            </a:p>
          </p:txBody>
        </p:sp>
        <p:sp>
          <p:nvSpPr>
            <p:cNvPr id="95" name="Google Shape;95;g2e2641c2c50_0_1"/>
            <p:cNvSpPr txBox="1"/>
            <p:nvPr/>
          </p:nvSpPr>
          <p:spPr>
            <a:xfrm>
              <a:off x="4700590" y="9512933"/>
              <a:ext cx="236100" cy="3039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2093"/>
                <a:buFont typeface="Arial"/>
                <a:buNone/>
              </a:pPr>
              <a:r>
                <a:rPr lang="es-MX" sz="2093" b="0" i="0" u="none" strike="noStrike" cap="none">
                  <a:solidFill>
                    <a:schemeClr val="lt1"/>
                  </a:solidFill>
                  <a:latin typeface="Arial"/>
                  <a:ea typeface="Arial"/>
                  <a:cs typeface="Arial"/>
                  <a:sym typeface="Arial"/>
                </a:rPr>
                <a:t>|</a:t>
              </a:r>
              <a:endParaRPr sz="2093" b="0" i="0" u="none" strike="noStrike" cap="none">
                <a:solidFill>
                  <a:schemeClr val="lt1"/>
                </a:solidFill>
                <a:latin typeface="Arial"/>
                <a:ea typeface="Arial"/>
                <a:cs typeface="Arial"/>
                <a:sym typeface="Arial"/>
              </a:endParaRPr>
            </a:p>
          </p:txBody>
        </p:sp>
        <p:sp>
          <p:nvSpPr>
            <p:cNvPr id="96" name="Google Shape;96;g2e2641c2c50_0_1"/>
            <p:cNvSpPr txBox="1"/>
            <p:nvPr/>
          </p:nvSpPr>
          <p:spPr>
            <a:xfrm>
              <a:off x="6000058" y="9514156"/>
              <a:ext cx="236100" cy="3039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2093"/>
                <a:buFont typeface="Arial"/>
                <a:buNone/>
              </a:pPr>
              <a:r>
                <a:rPr lang="es-MX" sz="2093" b="0" i="0" u="none" strike="noStrike" cap="none">
                  <a:solidFill>
                    <a:schemeClr val="lt1"/>
                  </a:solidFill>
                  <a:latin typeface="Arial"/>
                  <a:ea typeface="Arial"/>
                  <a:cs typeface="Arial"/>
                  <a:sym typeface="Arial"/>
                </a:rPr>
                <a:t>|</a:t>
              </a:r>
              <a:endParaRPr sz="2093" b="0" i="0" u="none" strike="noStrike" cap="none">
                <a:solidFill>
                  <a:schemeClr val="lt1"/>
                </a:solidFill>
                <a:latin typeface="Arial"/>
                <a:ea typeface="Arial"/>
                <a:cs typeface="Arial"/>
                <a:sym typeface="Arial"/>
              </a:endParaRPr>
            </a:p>
          </p:txBody>
        </p:sp>
      </p:grpSp>
      <p:sp>
        <p:nvSpPr>
          <p:cNvPr id="97" name="Google Shape;97;g2e2641c2c50_0_1"/>
          <p:cNvSpPr txBox="1"/>
          <p:nvPr/>
        </p:nvSpPr>
        <p:spPr>
          <a:xfrm>
            <a:off x="238125" y="1048050"/>
            <a:ext cx="6374400" cy="7632818"/>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000"/>
              <a:buFont typeface="Arial"/>
              <a:buNone/>
            </a:pPr>
            <a:r>
              <a:rPr lang="es-MX" sz="1000" b="0" i="0" u="none" strike="noStrike" cap="none" dirty="0">
                <a:solidFill>
                  <a:schemeClr val="lt1"/>
                </a:solidFill>
                <a:latin typeface="Arial"/>
                <a:ea typeface="Arial"/>
                <a:cs typeface="Arial"/>
                <a:sym typeface="Arial"/>
              </a:rPr>
              <a:t>Términos, condiciones y bases generales de la promoción.</a:t>
            </a:r>
            <a:endParaRPr sz="1400" b="0" i="0" u="none" strike="noStrike" cap="none" dirty="0">
              <a:solidFill>
                <a:schemeClr val="lt1"/>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000"/>
              <a:buFont typeface="Arial"/>
              <a:buNone/>
            </a:pPr>
            <a:endParaRPr sz="1000" b="0" i="0" u="none" strike="noStrike" cap="none" dirty="0">
              <a:solidFill>
                <a:schemeClr val="lt1"/>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000"/>
              <a:buFont typeface="Arial"/>
              <a:buNone/>
            </a:pPr>
            <a:r>
              <a:rPr lang="es-MX" sz="1000" dirty="0">
                <a:solidFill>
                  <a:schemeClr val="lt1"/>
                </a:solidFill>
              </a:rPr>
              <a:t>Para participar en la promoción denominada “Giveaway El Ded x Billú” (en adelante, “La Promoción”), es indispensable dar lectura íntegra a las presentes bases, así como cumplir totalmente con los requisitos y condiciones aquí establecidos (en adelante, las “Bases”).</a:t>
            </a:r>
          </a:p>
          <a:p>
            <a:pPr marL="0" marR="0" lvl="0" indent="0" algn="l" rtl="0">
              <a:lnSpc>
                <a:spcPct val="100000"/>
              </a:lnSpc>
              <a:spcBef>
                <a:spcPts val="0"/>
              </a:spcBef>
              <a:spcAft>
                <a:spcPts val="0"/>
              </a:spcAft>
              <a:buClr>
                <a:srgbClr val="000000"/>
              </a:buClr>
              <a:buSzPts val="1000"/>
              <a:buFont typeface="Arial"/>
              <a:buNone/>
            </a:pPr>
            <a:br>
              <a:rPr lang="es-MX" sz="1000" dirty="0">
                <a:solidFill>
                  <a:schemeClr val="lt1"/>
                </a:solidFill>
              </a:rPr>
            </a:br>
            <a:r>
              <a:rPr lang="es-MX" sz="1000" dirty="0">
                <a:solidFill>
                  <a:schemeClr val="lt1"/>
                </a:solidFill>
              </a:rPr>
              <a:t>La participación en La Promoción implica la comprensión y aceptación total de las presentes Bases por parte del participante.</a:t>
            </a:r>
          </a:p>
          <a:p>
            <a:pPr marL="0" marR="0" lvl="0" indent="0" algn="l" rtl="0">
              <a:lnSpc>
                <a:spcPct val="100000"/>
              </a:lnSpc>
              <a:spcBef>
                <a:spcPts val="0"/>
              </a:spcBef>
              <a:spcAft>
                <a:spcPts val="0"/>
              </a:spcAft>
              <a:buClr>
                <a:srgbClr val="000000"/>
              </a:buClr>
              <a:buSzPts val="1000"/>
              <a:buFont typeface="Arial"/>
              <a:buNone/>
            </a:pPr>
            <a:endParaRPr sz="1000" b="0" i="0" u="none" strike="noStrike" cap="none" dirty="0">
              <a:solidFill>
                <a:srgbClr val="FCE5CD"/>
              </a:solidFill>
              <a:latin typeface="Times New Roman"/>
              <a:ea typeface="Times New Roman"/>
              <a:cs typeface="Times New Roman"/>
              <a:sym typeface="Times New Roman"/>
            </a:endParaRPr>
          </a:p>
          <a:p>
            <a:pPr>
              <a:buSzPts val="1000"/>
            </a:pPr>
            <a:r>
              <a:rPr lang="es-MX" sz="1000" b="1" i="0" u="none" strike="noStrike" cap="none" dirty="0">
                <a:solidFill>
                  <a:srgbClr val="FCE5CD"/>
                </a:solidFill>
                <a:latin typeface="Arial"/>
                <a:ea typeface="Arial"/>
                <a:cs typeface="Arial"/>
                <a:sym typeface="Arial"/>
              </a:rPr>
              <a:t>1. ORGANIZADOR</a:t>
            </a:r>
            <a:endParaRPr sz="1400" b="0" i="0" u="none" strike="noStrike" cap="none" dirty="0">
              <a:solidFill>
                <a:srgbClr val="FCE5CD"/>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000"/>
              <a:buFont typeface="Arial"/>
              <a:buNone/>
            </a:pPr>
            <a:r>
              <a:rPr lang="es-MX" sz="1000" b="0" i="0" u="none" strike="noStrike" cap="none" dirty="0">
                <a:solidFill>
                  <a:schemeClr val="lt1"/>
                </a:solidFill>
                <a:latin typeface="Arial"/>
                <a:ea typeface="Arial"/>
                <a:cs typeface="Arial"/>
                <a:sym typeface="Arial"/>
              </a:rPr>
              <a:t>La presente Promoción es organizada por Banca Afirme, S.A., Institución de Banca Múltiple, Afirme Grupo Financiero, a través de su marca Billú (en adelante, “La Organizadora”).</a:t>
            </a:r>
          </a:p>
          <a:p>
            <a:pPr marL="0" marR="0" lvl="0" indent="0" algn="l" rtl="0">
              <a:lnSpc>
                <a:spcPct val="100000"/>
              </a:lnSpc>
              <a:spcBef>
                <a:spcPts val="0"/>
              </a:spcBef>
              <a:spcAft>
                <a:spcPts val="0"/>
              </a:spcAft>
              <a:buClr>
                <a:srgbClr val="000000"/>
              </a:buClr>
              <a:buSzPts val="1000"/>
              <a:buFont typeface="Arial"/>
              <a:buNone/>
            </a:pPr>
            <a:endParaRPr lang="es-MX" sz="1000" b="0" i="0" u="none" strike="noStrike" cap="none" dirty="0">
              <a:solidFill>
                <a:schemeClr val="lt1"/>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000"/>
              <a:buFont typeface="Arial"/>
              <a:buNone/>
            </a:pPr>
            <a:r>
              <a:rPr lang="es-MX" sz="1000" b="0" i="0" u="none" strike="noStrike" cap="none" dirty="0">
                <a:solidFill>
                  <a:schemeClr val="lt1"/>
                </a:solidFill>
                <a:latin typeface="Arial"/>
                <a:ea typeface="Arial"/>
                <a:cs typeface="Arial"/>
                <a:sym typeface="Arial"/>
              </a:rPr>
              <a:t>El Ded participa exclusivamente como colaborador y difusor de La Promoción en redes sociales, sin que ello implique responsabilidad alguna en la operación, administración o entrega de los incentivos.</a:t>
            </a:r>
          </a:p>
          <a:p>
            <a:pPr marL="0" marR="0" lvl="0" indent="0" algn="l" rtl="0">
              <a:lnSpc>
                <a:spcPct val="100000"/>
              </a:lnSpc>
              <a:spcBef>
                <a:spcPts val="0"/>
              </a:spcBef>
              <a:spcAft>
                <a:spcPts val="0"/>
              </a:spcAft>
              <a:buClr>
                <a:srgbClr val="000000"/>
              </a:buClr>
              <a:buSzPts val="1000"/>
              <a:buFont typeface="Arial"/>
              <a:buNone/>
            </a:pPr>
            <a:endParaRPr sz="1000" b="0" i="0" u="none" strike="noStrike" cap="none" dirty="0">
              <a:solidFill>
                <a:schemeClr val="lt1"/>
              </a:solidFill>
              <a:latin typeface="Times New Roman"/>
              <a:ea typeface="Times New Roman"/>
              <a:cs typeface="Times New Roman"/>
              <a:sym typeface="Times New Roman"/>
            </a:endParaRPr>
          </a:p>
          <a:p>
            <a:pPr>
              <a:buSzPts val="1000"/>
            </a:pPr>
            <a:r>
              <a:rPr lang="es-MX" sz="1000" b="1" i="0" u="none" strike="noStrike" cap="none" dirty="0">
                <a:solidFill>
                  <a:srgbClr val="FCE5CD"/>
                </a:solidFill>
                <a:latin typeface="Arial"/>
                <a:ea typeface="Arial"/>
                <a:cs typeface="Arial"/>
                <a:sym typeface="Arial"/>
              </a:rPr>
              <a:t>2. PARTICIPANTES</a:t>
            </a:r>
            <a:endParaRPr sz="1000" b="1" i="0" u="none" strike="noStrike" cap="none" dirty="0">
              <a:solidFill>
                <a:srgbClr val="FCE5CD"/>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000"/>
              <a:buFont typeface="Arial"/>
              <a:buNone/>
            </a:pPr>
            <a:r>
              <a:rPr lang="es-MX" sz="1000" b="0" i="0" u="none" strike="noStrike" cap="none" dirty="0">
                <a:solidFill>
                  <a:schemeClr val="lt1"/>
                </a:solidFill>
                <a:latin typeface="Arial"/>
                <a:ea typeface="Arial"/>
                <a:cs typeface="Arial"/>
                <a:sym typeface="Arial"/>
              </a:rPr>
              <a:t>Podrán participar todas aquellas personas que cumplan con los siguientes requisitos:</a:t>
            </a:r>
          </a:p>
          <a:p>
            <a:pPr marL="0" marR="0" lvl="0" indent="0" algn="l" rtl="0">
              <a:lnSpc>
                <a:spcPct val="100000"/>
              </a:lnSpc>
              <a:spcBef>
                <a:spcPts val="0"/>
              </a:spcBef>
              <a:spcAft>
                <a:spcPts val="0"/>
              </a:spcAft>
              <a:buClr>
                <a:srgbClr val="000000"/>
              </a:buClr>
              <a:buSzPts val="1000"/>
              <a:buFont typeface="Arial"/>
              <a:buNone/>
            </a:pPr>
            <a:r>
              <a:rPr lang="es-MX" sz="1000" dirty="0">
                <a:solidFill>
                  <a:schemeClr val="lt1"/>
                </a:solidFill>
              </a:rPr>
              <a:t>● </a:t>
            </a:r>
            <a:r>
              <a:rPr lang="es-MX" sz="1000" b="0" i="0" u="none" strike="noStrike" cap="none" dirty="0">
                <a:solidFill>
                  <a:schemeClr val="lt1"/>
                </a:solidFill>
                <a:latin typeface="Arial"/>
                <a:ea typeface="Arial"/>
                <a:cs typeface="Arial"/>
                <a:sym typeface="Arial"/>
              </a:rPr>
              <a:t>Ser persona física.</a:t>
            </a:r>
          </a:p>
          <a:p>
            <a:pPr marL="0" marR="0" lvl="0" indent="0" algn="l" rtl="0">
              <a:lnSpc>
                <a:spcPct val="100000"/>
              </a:lnSpc>
              <a:spcBef>
                <a:spcPts val="0"/>
              </a:spcBef>
              <a:spcAft>
                <a:spcPts val="0"/>
              </a:spcAft>
              <a:buClr>
                <a:srgbClr val="000000"/>
              </a:buClr>
              <a:buSzPts val="1000"/>
              <a:buFont typeface="Arial"/>
              <a:buNone/>
            </a:pPr>
            <a:r>
              <a:rPr lang="es-MX" sz="1000" dirty="0">
                <a:solidFill>
                  <a:schemeClr val="lt1"/>
                </a:solidFill>
              </a:rPr>
              <a:t>● </a:t>
            </a:r>
            <a:r>
              <a:rPr lang="es-MX" sz="1000" b="0" i="0" u="none" strike="noStrike" cap="none" dirty="0">
                <a:solidFill>
                  <a:schemeClr val="lt1"/>
                </a:solidFill>
                <a:latin typeface="Arial"/>
                <a:ea typeface="Arial"/>
                <a:cs typeface="Arial"/>
                <a:sym typeface="Arial"/>
              </a:rPr>
              <a:t>Ser mayor de 18 años al momento de participar.</a:t>
            </a:r>
          </a:p>
          <a:p>
            <a:pPr marL="0" marR="0" lvl="0" indent="0" algn="l" rtl="0">
              <a:lnSpc>
                <a:spcPct val="100000"/>
              </a:lnSpc>
              <a:spcBef>
                <a:spcPts val="0"/>
              </a:spcBef>
              <a:spcAft>
                <a:spcPts val="0"/>
              </a:spcAft>
              <a:buClr>
                <a:srgbClr val="000000"/>
              </a:buClr>
              <a:buSzPts val="1000"/>
              <a:buFont typeface="Arial"/>
              <a:buNone/>
            </a:pPr>
            <a:r>
              <a:rPr lang="es-MX" sz="1000" dirty="0">
                <a:solidFill>
                  <a:schemeClr val="lt1"/>
                </a:solidFill>
              </a:rPr>
              <a:t>● </a:t>
            </a:r>
            <a:r>
              <a:rPr lang="es-MX" sz="1000" b="0" i="0" u="none" strike="noStrike" cap="none" dirty="0">
                <a:solidFill>
                  <a:schemeClr val="lt1"/>
                </a:solidFill>
                <a:latin typeface="Arial"/>
                <a:ea typeface="Arial"/>
                <a:cs typeface="Arial"/>
                <a:sym typeface="Arial"/>
              </a:rPr>
              <a:t>Contar con una cuenta activa de Instagram.</a:t>
            </a:r>
          </a:p>
          <a:p>
            <a:pPr marL="0" marR="0" lvl="0" indent="0" algn="l" rtl="0">
              <a:lnSpc>
                <a:spcPct val="100000"/>
              </a:lnSpc>
              <a:spcBef>
                <a:spcPts val="0"/>
              </a:spcBef>
              <a:spcAft>
                <a:spcPts val="0"/>
              </a:spcAft>
              <a:buClr>
                <a:srgbClr val="000000"/>
              </a:buClr>
              <a:buSzPts val="1000"/>
              <a:buFont typeface="Arial"/>
              <a:buNone/>
            </a:pPr>
            <a:endParaRPr lang="es-MX" sz="1000" b="0" i="0" u="none" strike="noStrike" cap="none" dirty="0">
              <a:solidFill>
                <a:schemeClr val="lt1"/>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000"/>
              <a:buFont typeface="Arial"/>
              <a:buNone/>
            </a:pPr>
            <a:r>
              <a:rPr lang="es-MX" sz="1000" b="0" i="0" u="none" strike="noStrike" cap="none" dirty="0">
                <a:solidFill>
                  <a:schemeClr val="lt1"/>
                </a:solidFill>
                <a:latin typeface="Arial"/>
                <a:ea typeface="Arial"/>
                <a:cs typeface="Arial"/>
                <a:sym typeface="Arial"/>
              </a:rPr>
              <a:t>No es requisito contar con residencia en la República Mexicana.</a:t>
            </a:r>
          </a:p>
          <a:p>
            <a:pPr marL="0" marR="0" lvl="0" indent="0" algn="l" rtl="0">
              <a:lnSpc>
                <a:spcPct val="100000"/>
              </a:lnSpc>
              <a:spcBef>
                <a:spcPts val="0"/>
              </a:spcBef>
              <a:spcAft>
                <a:spcPts val="0"/>
              </a:spcAft>
              <a:buClr>
                <a:srgbClr val="000000"/>
              </a:buClr>
              <a:buSzPts val="1000"/>
              <a:buFont typeface="Arial"/>
              <a:buNone/>
            </a:pPr>
            <a:endParaRPr lang="es-MX" sz="1000" b="0" i="0" u="none" strike="noStrike" cap="none" dirty="0">
              <a:solidFill>
                <a:schemeClr val="lt1"/>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000"/>
              <a:buFont typeface="Arial"/>
              <a:buNone/>
            </a:pPr>
            <a:r>
              <a:rPr lang="es-MX" sz="1000" b="0" i="0" u="none" strike="noStrike" cap="none" dirty="0">
                <a:solidFill>
                  <a:schemeClr val="lt1"/>
                </a:solidFill>
                <a:latin typeface="Arial"/>
                <a:ea typeface="Arial"/>
                <a:cs typeface="Arial"/>
                <a:sym typeface="Arial"/>
              </a:rPr>
              <a:t>No podrán participar:</a:t>
            </a:r>
          </a:p>
          <a:p>
            <a:pPr marL="0" marR="0" lvl="0" indent="0" algn="l" rtl="0">
              <a:lnSpc>
                <a:spcPct val="100000"/>
              </a:lnSpc>
              <a:spcBef>
                <a:spcPts val="0"/>
              </a:spcBef>
              <a:spcAft>
                <a:spcPts val="0"/>
              </a:spcAft>
              <a:buClr>
                <a:srgbClr val="000000"/>
              </a:buClr>
              <a:buSzPts val="1000"/>
              <a:buFont typeface="Arial"/>
              <a:buNone/>
            </a:pPr>
            <a:r>
              <a:rPr lang="es-MX" sz="1000" dirty="0">
                <a:solidFill>
                  <a:schemeClr val="lt1"/>
                </a:solidFill>
              </a:rPr>
              <a:t>● </a:t>
            </a:r>
            <a:r>
              <a:rPr lang="es-MX" sz="1000" b="0" i="0" u="none" strike="noStrike" cap="none" dirty="0">
                <a:solidFill>
                  <a:schemeClr val="lt1"/>
                </a:solidFill>
                <a:latin typeface="Arial"/>
                <a:ea typeface="Arial"/>
                <a:cs typeface="Arial"/>
                <a:sym typeface="Arial"/>
              </a:rPr>
              <a:t>Empleados de Billú o de Banca Afirme.</a:t>
            </a:r>
          </a:p>
          <a:p>
            <a:pPr marL="0" marR="0" lvl="0" indent="0" algn="l" rtl="0">
              <a:lnSpc>
                <a:spcPct val="100000"/>
              </a:lnSpc>
              <a:spcBef>
                <a:spcPts val="0"/>
              </a:spcBef>
              <a:spcAft>
                <a:spcPts val="0"/>
              </a:spcAft>
              <a:buClr>
                <a:srgbClr val="000000"/>
              </a:buClr>
              <a:buSzPts val="1000"/>
              <a:buFont typeface="Arial"/>
              <a:buNone/>
            </a:pPr>
            <a:r>
              <a:rPr lang="es-MX" sz="1000" dirty="0">
                <a:solidFill>
                  <a:schemeClr val="lt1"/>
                </a:solidFill>
              </a:rPr>
              <a:t>● </a:t>
            </a:r>
            <a:r>
              <a:rPr lang="es-MX" sz="1000" b="0" i="0" u="none" strike="noStrike" cap="none" dirty="0">
                <a:solidFill>
                  <a:schemeClr val="lt1"/>
                </a:solidFill>
                <a:latin typeface="Arial"/>
                <a:ea typeface="Arial"/>
                <a:cs typeface="Arial"/>
                <a:sym typeface="Arial"/>
              </a:rPr>
              <a:t>Integrantes del equipo de El Ded.</a:t>
            </a:r>
          </a:p>
          <a:p>
            <a:pPr marL="0" marR="0" lvl="0" indent="0" algn="l" rtl="0">
              <a:lnSpc>
                <a:spcPct val="100000"/>
              </a:lnSpc>
              <a:spcBef>
                <a:spcPts val="0"/>
              </a:spcBef>
              <a:spcAft>
                <a:spcPts val="0"/>
              </a:spcAft>
              <a:buClr>
                <a:srgbClr val="000000"/>
              </a:buClr>
              <a:buSzPts val="1000"/>
              <a:buFont typeface="Arial"/>
              <a:buNone/>
            </a:pPr>
            <a:endParaRPr lang="es-MX" sz="1000" b="0" i="0" u="none" strike="noStrike" cap="none" dirty="0">
              <a:solidFill>
                <a:schemeClr val="lt1"/>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000"/>
              <a:buFont typeface="Arial"/>
              <a:buNone/>
            </a:pPr>
            <a:r>
              <a:rPr lang="es-MX" sz="1000" b="0" i="0" u="none" strike="noStrike" cap="none" dirty="0">
                <a:solidFill>
                  <a:schemeClr val="lt1"/>
                </a:solidFill>
                <a:latin typeface="Arial"/>
                <a:ea typeface="Arial"/>
                <a:cs typeface="Arial"/>
                <a:sym typeface="Arial"/>
              </a:rPr>
              <a:t>Por el simple hecho de participar, se entenderá que el participante ha leído, comprendido y aceptado íntegramente las presentes Bases.</a:t>
            </a:r>
          </a:p>
          <a:p>
            <a:pPr marL="0" marR="0" lvl="0" indent="0" algn="l" rtl="0">
              <a:lnSpc>
                <a:spcPct val="100000"/>
              </a:lnSpc>
              <a:spcBef>
                <a:spcPts val="0"/>
              </a:spcBef>
              <a:spcAft>
                <a:spcPts val="0"/>
              </a:spcAft>
              <a:buClr>
                <a:srgbClr val="000000"/>
              </a:buClr>
              <a:buSzPts val="1000"/>
              <a:buFont typeface="Arial"/>
              <a:buNone/>
            </a:pPr>
            <a:endParaRPr sz="1000" b="0" i="0" u="none" strike="noStrike" cap="none" dirty="0">
              <a:solidFill>
                <a:schemeClr val="lt1"/>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000"/>
              <a:buFont typeface="Arial"/>
              <a:buNone/>
            </a:pPr>
            <a:r>
              <a:rPr lang="es-MX" sz="1000" b="1" i="0" u="none" strike="noStrike" cap="none" dirty="0">
                <a:solidFill>
                  <a:srgbClr val="FCE5CD"/>
                </a:solidFill>
                <a:latin typeface="Arial"/>
                <a:ea typeface="Arial"/>
                <a:cs typeface="Arial"/>
                <a:sym typeface="Arial"/>
              </a:rPr>
              <a:t>3. VIGENCIA </a:t>
            </a:r>
          </a:p>
          <a:p>
            <a:pPr marL="0" marR="0" lvl="0" indent="0" algn="l" rtl="0">
              <a:lnSpc>
                <a:spcPct val="100000"/>
              </a:lnSpc>
              <a:spcBef>
                <a:spcPts val="0"/>
              </a:spcBef>
              <a:spcAft>
                <a:spcPts val="0"/>
              </a:spcAft>
              <a:buClr>
                <a:srgbClr val="000000"/>
              </a:buClr>
              <a:buSzPts val="1000"/>
              <a:buFont typeface="Arial"/>
              <a:buNone/>
            </a:pPr>
            <a:r>
              <a:rPr lang="es-MX" sz="1000" dirty="0">
                <a:solidFill>
                  <a:schemeClr val="lt1"/>
                </a:solidFill>
              </a:rPr>
              <a:t>La vigencia de La Promoción será del 22 de diciembre a la 1:00 a.m. y concluirá el 30 de diciembre a las 12:00 p.m., conforme a la hora del centro de la República Mexicana (en adelante, la “Vigencia”). </a:t>
            </a:r>
          </a:p>
          <a:p>
            <a:pPr marL="0" marR="0" lvl="0" indent="0" algn="l" rtl="0">
              <a:lnSpc>
                <a:spcPct val="100000"/>
              </a:lnSpc>
              <a:spcBef>
                <a:spcPts val="0"/>
              </a:spcBef>
              <a:spcAft>
                <a:spcPts val="0"/>
              </a:spcAft>
              <a:buClr>
                <a:srgbClr val="000000"/>
              </a:buClr>
              <a:buSzPts val="1000"/>
              <a:buFont typeface="Arial"/>
              <a:buNone/>
            </a:pPr>
            <a:endParaRPr lang="es-MX" sz="1000" b="1" i="0" u="none" strike="noStrike" cap="none" dirty="0">
              <a:solidFill>
                <a:schemeClr val="lt1"/>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000"/>
              <a:buFont typeface="Arial"/>
              <a:buNone/>
            </a:pPr>
            <a:r>
              <a:rPr lang="es-MX" sz="1000" b="1" i="0" u="none" strike="noStrike" cap="none" dirty="0">
                <a:solidFill>
                  <a:srgbClr val="FCE5CD"/>
                </a:solidFill>
                <a:latin typeface="Arial"/>
                <a:ea typeface="Arial"/>
                <a:cs typeface="Arial"/>
                <a:sym typeface="Arial"/>
              </a:rPr>
              <a:t>4. MECÁNICA DE LA PROMOCIÓN </a:t>
            </a:r>
          </a:p>
          <a:p>
            <a:pPr marL="0" marR="0" lvl="0" indent="0" algn="l" rtl="0">
              <a:lnSpc>
                <a:spcPct val="100000"/>
              </a:lnSpc>
              <a:spcBef>
                <a:spcPts val="0"/>
              </a:spcBef>
              <a:spcAft>
                <a:spcPts val="0"/>
              </a:spcAft>
              <a:buClr>
                <a:srgbClr val="000000"/>
              </a:buClr>
              <a:buSzPts val="1000"/>
              <a:buFont typeface="Arial"/>
              <a:buNone/>
            </a:pPr>
            <a:r>
              <a:rPr lang="es-MX" sz="1000" dirty="0">
                <a:solidFill>
                  <a:schemeClr val="lt1"/>
                </a:solidFill>
              </a:rPr>
              <a:t>Para participar en La Promoción, los interesados deberán cumplir íntegramente con la siguiente mecánica durante la Vigencia:</a:t>
            </a:r>
          </a:p>
          <a:p>
            <a:pPr marL="0" marR="0" lvl="0" indent="0" algn="l" rtl="0">
              <a:lnSpc>
                <a:spcPct val="100000"/>
              </a:lnSpc>
              <a:spcBef>
                <a:spcPts val="0"/>
              </a:spcBef>
              <a:spcAft>
                <a:spcPts val="0"/>
              </a:spcAft>
              <a:buClr>
                <a:srgbClr val="000000"/>
              </a:buClr>
              <a:buSzPts val="1000"/>
              <a:buFont typeface="Arial"/>
              <a:buNone/>
            </a:pPr>
            <a:endParaRPr lang="es-MX" sz="1000" dirty="0">
              <a:solidFill>
                <a:schemeClr val="lt1"/>
              </a:solidFill>
            </a:endParaRPr>
          </a:p>
          <a:p>
            <a:pPr marL="0" marR="0" lvl="0" indent="0" algn="l" rtl="0">
              <a:lnSpc>
                <a:spcPct val="100000"/>
              </a:lnSpc>
              <a:spcBef>
                <a:spcPts val="0"/>
              </a:spcBef>
              <a:spcAft>
                <a:spcPts val="0"/>
              </a:spcAft>
              <a:buClr>
                <a:srgbClr val="000000"/>
              </a:buClr>
              <a:buSzPts val="1000"/>
              <a:buFont typeface="Arial"/>
              <a:buNone/>
            </a:pPr>
            <a:r>
              <a:rPr lang="es-MX" sz="1000" dirty="0">
                <a:solidFill>
                  <a:schemeClr val="lt1"/>
                </a:solidFill>
              </a:rPr>
              <a:t>● Seguir la cuenta oficial de El Ded en Instagram: @dedreviil.</a:t>
            </a:r>
          </a:p>
          <a:p>
            <a:pPr marL="0" marR="0" lvl="0" indent="0" algn="l" rtl="0">
              <a:lnSpc>
                <a:spcPct val="100000"/>
              </a:lnSpc>
              <a:spcBef>
                <a:spcPts val="0"/>
              </a:spcBef>
              <a:spcAft>
                <a:spcPts val="0"/>
              </a:spcAft>
              <a:buClr>
                <a:srgbClr val="000000"/>
              </a:buClr>
              <a:buSzPts val="1000"/>
              <a:buFont typeface="Arial"/>
              <a:buNone/>
            </a:pPr>
            <a:r>
              <a:rPr lang="es-MX" sz="1000" dirty="0">
                <a:solidFill>
                  <a:schemeClr val="lt1"/>
                </a:solidFill>
              </a:rPr>
              <a:t>● Seguir la cuenta oficial de Billú en Instagram: @billubank.</a:t>
            </a:r>
          </a:p>
          <a:p>
            <a:pPr marL="0" marR="0" lvl="0" indent="0" algn="l" rtl="0">
              <a:lnSpc>
                <a:spcPct val="100000"/>
              </a:lnSpc>
              <a:spcBef>
                <a:spcPts val="0"/>
              </a:spcBef>
              <a:spcAft>
                <a:spcPts val="0"/>
              </a:spcAft>
              <a:buClr>
                <a:srgbClr val="000000"/>
              </a:buClr>
              <a:buSzPts val="1000"/>
              <a:buFont typeface="Arial"/>
              <a:buNone/>
            </a:pPr>
            <a:r>
              <a:rPr lang="es-MX" sz="1000" dirty="0">
                <a:solidFill>
                  <a:schemeClr val="lt1"/>
                </a:solidFill>
              </a:rPr>
              <a:t>● Comentar la publicación oficial de La Promoción.</a:t>
            </a:r>
          </a:p>
          <a:p>
            <a:pPr marL="0" marR="0" lvl="0" indent="0" algn="l" rtl="0">
              <a:lnSpc>
                <a:spcPct val="100000"/>
              </a:lnSpc>
              <a:spcBef>
                <a:spcPts val="0"/>
              </a:spcBef>
              <a:spcAft>
                <a:spcPts val="0"/>
              </a:spcAft>
              <a:buClr>
                <a:srgbClr val="000000"/>
              </a:buClr>
              <a:buSzPts val="1000"/>
              <a:buFont typeface="Arial"/>
              <a:buNone/>
            </a:pPr>
            <a:r>
              <a:rPr lang="es-MX" sz="1000" dirty="0">
                <a:solidFill>
                  <a:schemeClr val="lt1"/>
                </a:solidFill>
              </a:rPr>
              <a:t>● Etiquetar a una (1) persona en cada comentario.</a:t>
            </a:r>
          </a:p>
          <a:p>
            <a:pPr marL="0" marR="0" lvl="0" indent="0" algn="l" rtl="0">
              <a:lnSpc>
                <a:spcPct val="100000"/>
              </a:lnSpc>
              <a:spcBef>
                <a:spcPts val="0"/>
              </a:spcBef>
              <a:spcAft>
                <a:spcPts val="0"/>
              </a:spcAft>
              <a:buClr>
                <a:srgbClr val="000000"/>
              </a:buClr>
              <a:buSzPts val="1000"/>
              <a:buFont typeface="Arial"/>
              <a:buNone/>
            </a:pPr>
            <a:endParaRPr lang="es-MX" sz="1000" dirty="0">
              <a:solidFill>
                <a:schemeClr val="lt1"/>
              </a:solidFill>
            </a:endParaRPr>
          </a:p>
          <a:p>
            <a:pPr marL="0" marR="0" lvl="0" indent="0" algn="l" rtl="0">
              <a:lnSpc>
                <a:spcPct val="100000"/>
              </a:lnSpc>
              <a:spcBef>
                <a:spcPts val="0"/>
              </a:spcBef>
              <a:spcAft>
                <a:spcPts val="0"/>
              </a:spcAft>
              <a:buClr>
                <a:srgbClr val="000000"/>
              </a:buClr>
              <a:buSzPts val="1000"/>
              <a:buFont typeface="Arial"/>
              <a:buNone/>
            </a:pPr>
            <a:r>
              <a:rPr lang="es-MX" sz="1000" dirty="0">
                <a:solidFill>
                  <a:schemeClr val="lt1"/>
                </a:solidFill>
              </a:rPr>
              <a:t>Se permitirá la participación mediante más de un comentario, siempre que cada uno cumpla con la mecánica establecida. Cada comentario válido será considerado como una participación independiente.</a:t>
            </a:r>
          </a:p>
          <a:p>
            <a:pPr marL="0" marR="0" lvl="0" indent="0" algn="l" rtl="0">
              <a:lnSpc>
                <a:spcPct val="100000"/>
              </a:lnSpc>
              <a:spcBef>
                <a:spcPts val="0"/>
              </a:spcBef>
              <a:spcAft>
                <a:spcPts val="0"/>
              </a:spcAft>
              <a:buClr>
                <a:srgbClr val="000000"/>
              </a:buClr>
              <a:buSzPts val="1000"/>
              <a:buFont typeface="Arial"/>
              <a:buNone/>
            </a:pPr>
            <a:endParaRPr lang="es-MX" sz="1000" dirty="0">
              <a:solidFill>
                <a:schemeClr val="lt1"/>
              </a:solidFill>
            </a:endParaRPr>
          </a:p>
          <a:p>
            <a:pPr marL="0" marR="0" lvl="0" indent="0" algn="l" rtl="0">
              <a:lnSpc>
                <a:spcPct val="100000"/>
              </a:lnSpc>
              <a:spcBef>
                <a:spcPts val="0"/>
              </a:spcBef>
              <a:spcAft>
                <a:spcPts val="0"/>
              </a:spcAft>
              <a:buClr>
                <a:srgbClr val="000000"/>
              </a:buClr>
              <a:buSzPts val="1000"/>
              <a:buFont typeface="Arial"/>
              <a:buNone/>
            </a:pPr>
            <a:r>
              <a:rPr lang="es-MX" sz="1000" dirty="0">
                <a:solidFill>
                  <a:schemeClr val="lt1"/>
                </a:solidFill>
              </a:rPr>
              <a:t>La Organizadora validará que la cuenta etiquetada también siga las cuentas oficiales mencionadas.</a:t>
            </a:r>
            <a:endParaRPr sz="1000" b="0" i="0" u="none" strike="noStrike" cap="none" dirty="0">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000"/>
              <a:buFont typeface="Arial"/>
              <a:buNone/>
            </a:pPr>
            <a:endParaRPr sz="1000" b="0" i="0" u="none" strike="noStrike" cap="none" dirty="0">
              <a:solidFill>
                <a:srgbClr val="000000"/>
              </a:solidFill>
              <a:latin typeface="Arial"/>
              <a:ea typeface="Arial"/>
              <a:cs typeface="Arial"/>
              <a:sym typeface="Arial"/>
            </a:endParaRPr>
          </a:p>
        </p:txBody>
      </p:sp>
      <p:sp>
        <p:nvSpPr>
          <p:cNvPr id="98" name="Google Shape;98;g2e2641c2c50_0_1"/>
          <p:cNvSpPr/>
          <p:nvPr/>
        </p:nvSpPr>
        <p:spPr>
          <a:xfrm rot="-5400000" flipH="1">
            <a:off x="5211500" y="-1027075"/>
            <a:ext cx="389700" cy="2875200"/>
          </a:xfrm>
          <a:prstGeom prst="round2SameRect">
            <a:avLst>
              <a:gd name="adj1" fmla="val 16667"/>
              <a:gd name="adj2" fmla="val 0"/>
            </a:avLst>
          </a:prstGeom>
          <a:solidFill>
            <a:srgbClr val="FFF2CC"/>
          </a:solid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 name="Google Shape;99;g2e2641c2c50_0_1">
            <a:extLst>
              <a:ext uri="{FF2B5EF4-FFF2-40B4-BE49-F238E27FC236}">
                <a16:creationId xmlns:a16="http://schemas.microsoft.com/office/drawing/2014/main" id="{2B283ACC-93FE-48D0-0258-1C6E2F9C1A63}"/>
              </a:ext>
            </a:extLst>
          </p:cNvPr>
          <p:cNvSpPr txBox="1"/>
          <p:nvPr/>
        </p:nvSpPr>
        <p:spPr>
          <a:xfrm>
            <a:off x="3940100" y="220695"/>
            <a:ext cx="2932499" cy="384680"/>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1900"/>
              <a:buFont typeface="Arial"/>
              <a:buNone/>
            </a:pPr>
            <a:r>
              <a:rPr lang="es-MX" sz="1900" b="1" dirty="0">
                <a:solidFill>
                  <a:srgbClr val="434343"/>
                </a:solidFill>
              </a:rPr>
              <a:t>Giveaway El Ded x Billú</a:t>
            </a:r>
            <a:endParaRPr sz="1500" b="1" i="0" u="none" strike="noStrike" cap="none" dirty="0">
              <a:solidFill>
                <a:srgbClr val="434343"/>
              </a:solidFill>
              <a:latin typeface="Arial"/>
              <a:ea typeface="Arial"/>
              <a:cs typeface="Arial"/>
              <a:sym typeface="Aria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83"/>
        <p:cNvGrpSpPr/>
        <p:nvPr/>
      </p:nvGrpSpPr>
      <p:grpSpPr>
        <a:xfrm>
          <a:off x="0" y="0"/>
          <a:ext cx="0" cy="0"/>
          <a:chOff x="0" y="0"/>
          <a:chExt cx="0" cy="0"/>
        </a:xfrm>
      </p:grpSpPr>
      <p:grpSp>
        <p:nvGrpSpPr>
          <p:cNvPr id="84" name="Google Shape;84;g2e2641c2c50_0_1"/>
          <p:cNvGrpSpPr/>
          <p:nvPr/>
        </p:nvGrpSpPr>
        <p:grpSpPr>
          <a:xfrm>
            <a:off x="0" y="0"/>
            <a:ext cx="6835775" cy="10058399"/>
            <a:chOff x="0" y="0"/>
            <a:chExt cx="6835775" cy="10058399"/>
          </a:xfrm>
        </p:grpSpPr>
        <p:pic>
          <p:nvPicPr>
            <p:cNvPr id="85" name="Google Shape;85;g2e2641c2c50_0_1"/>
            <p:cNvPicPr preferRelativeResize="0"/>
            <p:nvPr/>
          </p:nvPicPr>
          <p:blipFill rotWithShape="1">
            <a:blip r:embed="rId3">
              <a:alphaModFix/>
            </a:blip>
            <a:srcRect/>
            <a:stretch/>
          </p:blipFill>
          <p:spPr>
            <a:xfrm rot="10800000">
              <a:off x="0" y="0"/>
              <a:ext cx="6835775" cy="10058399"/>
            </a:xfrm>
            <a:prstGeom prst="rect">
              <a:avLst/>
            </a:prstGeom>
            <a:noFill/>
            <a:ln>
              <a:noFill/>
            </a:ln>
          </p:spPr>
        </p:pic>
        <p:pic>
          <p:nvPicPr>
            <p:cNvPr id="86" name="Google Shape;86;g2e2641c2c50_0_1"/>
            <p:cNvPicPr preferRelativeResize="0"/>
            <p:nvPr/>
          </p:nvPicPr>
          <p:blipFill rotWithShape="1">
            <a:blip r:embed="rId4">
              <a:alphaModFix/>
            </a:blip>
            <a:srcRect/>
            <a:stretch/>
          </p:blipFill>
          <p:spPr>
            <a:xfrm>
              <a:off x="178150" y="173825"/>
              <a:ext cx="872674" cy="473300"/>
            </a:xfrm>
            <a:prstGeom prst="rect">
              <a:avLst/>
            </a:prstGeom>
            <a:noFill/>
            <a:ln>
              <a:noFill/>
            </a:ln>
          </p:spPr>
        </p:pic>
        <p:pic>
          <p:nvPicPr>
            <p:cNvPr id="87" name="Google Shape;87;g2e2641c2c50_0_1"/>
            <p:cNvPicPr preferRelativeResize="0"/>
            <p:nvPr/>
          </p:nvPicPr>
          <p:blipFill rotWithShape="1">
            <a:blip r:embed="rId5">
              <a:alphaModFix/>
            </a:blip>
            <a:srcRect/>
            <a:stretch/>
          </p:blipFill>
          <p:spPr>
            <a:xfrm>
              <a:off x="4038346" y="9648171"/>
              <a:ext cx="689200" cy="303925"/>
            </a:xfrm>
            <a:prstGeom prst="rect">
              <a:avLst/>
            </a:prstGeom>
            <a:noFill/>
            <a:ln>
              <a:noFill/>
            </a:ln>
          </p:spPr>
        </p:pic>
        <p:pic>
          <p:nvPicPr>
            <p:cNvPr id="88" name="Google Shape;88;g2e2641c2c50_0_1"/>
            <p:cNvPicPr preferRelativeResize="0"/>
            <p:nvPr/>
          </p:nvPicPr>
          <p:blipFill rotWithShape="1">
            <a:blip r:embed="rId6">
              <a:alphaModFix/>
            </a:blip>
            <a:srcRect/>
            <a:stretch/>
          </p:blipFill>
          <p:spPr>
            <a:xfrm>
              <a:off x="130525" y="9690377"/>
              <a:ext cx="3694725" cy="162375"/>
            </a:xfrm>
            <a:prstGeom prst="rect">
              <a:avLst/>
            </a:prstGeom>
            <a:noFill/>
            <a:ln>
              <a:noFill/>
            </a:ln>
          </p:spPr>
        </p:pic>
        <p:pic>
          <p:nvPicPr>
            <p:cNvPr id="89" name="Google Shape;89;g2e2641c2c50_0_1"/>
            <p:cNvPicPr preferRelativeResize="0"/>
            <p:nvPr/>
          </p:nvPicPr>
          <p:blipFill rotWithShape="1">
            <a:blip r:embed="rId7">
              <a:alphaModFix amt="5000"/>
            </a:blip>
            <a:srcRect r="25758"/>
            <a:stretch/>
          </p:blipFill>
          <p:spPr>
            <a:xfrm>
              <a:off x="749124" y="2062900"/>
              <a:ext cx="6086275" cy="7277724"/>
            </a:xfrm>
            <a:prstGeom prst="rect">
              <a:avLst/>
            </a:prstGeom>
            <a:noFill/>
            <a:ln>
              <a:noFill/>
            </a:ln>
          </p:spPr>
        </p:pic>
        <p:pic>
          <p:nvPicPr>
            <p:cNvPr id="90" name="Google Shape;90;g2e2641c2c50_0_1"/>
            <p:cNvPicPr preferRelativeResize="0"/>
            <p:nvPr/>
          </p:nvPicPr>
          <p:blipFill rotWithShape="1">
            <a:blip r:embed="rId8">
              <a:alphaModFix amt="5000"/>
            </a:blip>
            <a:srcRect/>
            <a:stretch/>
          </p:blipFill>
          <p:spPr>
            <a:xfrm>
              <a:off x="4448229" y="101904"/>
              <a:ext cx="2310975" cy="1682025"/>
            </a:xfrm>
            <a:prstGeom prst="rect">
              <a:avLst/>
            </a:prstGeom>
            <a:noFill/>
            <a:ln>
              <a:noFill/>
            </a:ln>
          </p:spPr>
        </p:pic>
        <p:pic>
          <p:nvPicPr>
            <p:cNvPr id="91" name="Google Shape;91;g2e2641c2c50_0_1"/>
            <p:cNvPicPr preferRelativeResize="0"/>
            <p:nvPr/>
          </p:nvPicPr>
          <p:blipFill rotWithShape="1">
            <a:blip r:embed="rId9">
              <a:alphaModFix amt="5000"/>
            </a:blip>
            <a:srcRect/>
            <a:stretch/>
          </p:blipFill>
          <p:spPr>
            <a:xfrm flipH="1">
              <a:off x="42000" y="1153975"/>
              <a:ext cx="1623450" cy="2765924"/>
            </a:xfrm>
            <a:prstGeom prst="rect">
              <a:avLst/>
            </a:prstGeom>
            <a:noFill/>
            <a:ln>
              <a:noFill/>
            </a:ln>
          </p:spPr>
        </p:pic>
        <p:pic>
          <p:nvPicPr>
            <p:cNvPr id="92" name="Google Shape;92;g2e2641c2c50_0_1"/>
            <p:cNvPicPr preferRelativeResize="0"/>
            <p:nvPr/>
          </p:nvPicPr>
          <p:blipFill rotWithShape="1">
            <a:blip r:embed="rId10">
              <a:alphaModFix/>
            </a:blip>
            <a:srcRect l="5391" r="36189"/>
            <a:stretch/>
          </p:blipFill>
          <p:spPr>
            <a:xfrm>
              <a:off x="6218493" y="9619600"/>
              <a:ext cx="506736" cy="303925"/>
            </a:xfrm>
            <a:prstGeom prst="rect">
              <a:avLst/>
            </a:prstGeom>
            <a:noFill/>
            <a:ln>
              <a:noFill/>
            </a:ln>
          </p:spPr>
        </p:pic>
        <p:pic>
          <p:nvPicPr>
            <p:cNvPr id="93" name="Google Shape;93;g2e2641c2c50_0_1"/>
            <p:cNvPicPr preferRelativeResize="0"/>
            <p:nvPr/>
          </p:nvPicPr>
          <p:blipFill rotWithShape="1">
            <a:blip r:embed="rId11">
              <a:alphaModFix/>
            </a:blip>
            <a:srcRect/>
            <a:stretch/>
          </p:blipFill>
          <p:spPr>
            <a:xfrm>
              <a:off x="4940643" y="9653629"/>
              <a:ext cx="1057951" cy="204563"/>
            </a:xfrm>
            <a:prstGeom prst="rect">
              <a:avLst/>
            </a:prstGeom>
            <a:noFill/>
            <a:ln>
              <a:noFill/>
            </a:ln>
          </p:spPr>
        </p:pic>
        <p:sp>
          <p:nvSpPr>
            <p:cNvPr id="94" name="Google Shape;94;g2e2641c2c50_0_1"/>
            <p:cNvSpPr txBox="1"/>
            <p:nvPr/>
          </p:nvSpPr>
          <p:spPr>
            <a:xfrm>
              <a:off x="3786190" y="9512933"/>
              <a:ext cx="236100" cy="3039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2093"/>
                <a:buFont typeface="Arial"/>
                <a:buNone/>
              </a:pPr>
              <a:r>
                <a:rPr lang="es-MX" sz="2093" b="0" i="0" u="none" strike="noStrike" cap="none">
                  <a:solidFill>
                    <a:schemeClr val="lt1"/>
                  </a:solidFill>
                  <a:latin typeface="Arial"/>
                  <a:ea typeface="Arial"/>
                  <a:cs typeface="Arial"/>
                  <a:sym typeface="Arial"/>
                </a:rPr>
                <a:t>|</a:t>
              </a:r>
              <a:endParaRPr sz="2093" b="0" i="0" u="none" strike="noStrike" cap="none">
                <a:solidFill>
                  <a:schemeClr val="lt1"/>
                </a:solidFill>
                <a:latin typeface="Arial"/>
                <a:ea typeface="Arial"/>
                <a:cs typeface="Arial"/>
                <a:sym typeface="Arial"/>
              </a:endParaRPr>
            </a:p>
          </p:txBody>
        </p:sp>
        <p:sp>
          <p:nvSpPr>
            <p:cNvPr id="95" name="Google Shape;95;g2e2641c2c50_0_1"/>
            <p:cNvSpPr txBox="1"/>
            <p:nvPr/>
          </p:nvSpPr>
          <p:spPr>
            <a:xfrm>
              <a:off x="4700590" y="9512933"/>
              <a:ext cx="236100" cy="3039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2093"/>
                <a:buFont typeface="Arial"/>
                <a:buNone/>
              </a:pPr>
              <a:r>
                <a:rPr lang="es-MX" sz="2093" b="0" i="0" u="none" strike="noStrike" cap="none">
                  <a:solidFill>
                    <a:schemeClr val="lt1"/>
                  </a:solidFill>
                  <a:latin typeface="Arial"/>
                  <a:ea typeface="Arial"/>
                  <a:cs typeface="Arial"/>
                  <a:sym typeface="Arial"/>
                </a:rPr>
                <a:t>|</a:t>
              </a:r>
              <a:endParaRPr sz="2093" b="0" i="0" u="none" strike="noStrike" cap="none">
                <a:solidFill>
                  <a:schemeClr val="lt1"/>
                </a:solidFill>
                <a:latin typeface="Arial"/>
                <a:ea typeface="Arial"/>
                <a:cs typeface="Arial"/>
                <a:sym typeface="Arial"/>
              </a:endParaRPr>
            </a:p>
          </p:txBody>
        </p:sp>
        <p:sp>
          <p:nvSpPr>
            <p:cNvPr id="96" name="Google Shape;96;g2e2641c2c50_0_1"/>
            <p:cNvSpPr txBox="1"/>
            <p:nvPr/>
          </p:nvSpPr>
          <p:spPr>
            <a:xfrm>
              <a:off x="6000058" y="9514156"/>
              <a:ext cx="236100" cy="3039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2093"/>
                <a:buFont typeface="Arial"/>
                <a:buNone/>
              </a:pPr>
              <a:r>
                <a:rPr lang="es-MX" sz="2093" b="0" i="0" u="none" strike="noStrike" cap="none">
                  <a:solidFill>
                    <a:schemeClr val="lt1"/>
                  </a:solidFill>
                  <a:latin typeface="Arial"/>
                  <a:ea typeface="Arial"/>
                  <a:cs typeface="Arial"/>
                  <a:sym typeface="Arial"/>
                </a:rPr>
                <a:t>|</a:t>
              </a:r>
              <a:endParaRPr sz="2093" b="0" i="0" u="none" strike="noStrike" cap="none">
                <a:solidFill>
                  <a:schemeClr val="lt1"/>
                </a:solidFill>
                <a:latin typeface="Arial"/>
                <a:ea typeface="Arial"/>
                <a:cs typeface="Arial"/>
                <a:sym typeface="Arial"/>
              </a:endParaRPr>
            </a:p>
          </p:txBody>
        </p:sp>
      </p:grpSp>
      <p:sp>
        <p:nvSpPr>
          <p:cNvPr id="97" name="Google Shape;97;g2e2641c2c50_0_1"/>
          <p:cNvSpPr txBox="1"/>
          <p:nvPr/>
        </p:nvSpPr>
        <p:spPr>
          <a:xfrm>
            <a:off x="238125" y="1048050"/>
            <a:ext cx="6374400" cy="8433037"/>
          </a:xfrm>
          <a:prstGeom prst="rect">
            <a:avLst/>
          </a:prstGeom>
          <a:noFill/>
          <a:ln>
            <a:noFill/>
          </a:ln>
        </p:spPr>
        <p:txBody>
          <a:bodyPr spcFirstLastPara="1" wrap="square" lIns="91425" tIns="45700" rIns="91425" bIns="45700" anchor="t" anchorCtr="0">
            <a:spAutoFit/>
          </a:bodyPr>
          <a:lstStyle/>
          <a:p>
            <a:pPr>
              <a:buSzPts val="1000"/>
            </a:pPr>
            <a:r>
              <a:rPr lang="es-MX" sz="1000" b="1" i="0" u="none" strike="noStrike" cap="none" dirty="0">
                <a:solidFill>
                  <a:srgbClr val="FCE5CD"/>
                </a:solidFill>
                <a:latin typeface="Arial"/>
                <a:ea typeface="Arial"/>
                <a:cs typeface="Arial"/>
                <a:sym typeface="Arial"/>
              </a:rPr>
              <a:t>5. SELECCIÓN DE PARTICIPACIONES </a:t>
            </a:r>
          </a:p>
          <a:p>
            <a:pPr>
              <a:buSzPts val="1000"/>
            </a:pPr>
            <a:r>
              <a:rPr lang="es-MX" sz="1000" b="0" i="0" u="none" strike="noStrike" cap="none" dirty="0">
                <a:solidFill>
                  <a:schemeClr val="lt1"/>
                </a:solidFill>
                <a:latin typeface="Arial"/>
                <a:ea typeface="Arial"/>
                <a:cs typeface="Arial"/>
                <a:sym typeface="Arial"/>
              </a:rPr>
              <a:t>De entre todas las participaciones que cumplan con la mecánica establecida, se seleccionarán tres (3) participaciones, tomando en cuenta criterios de creatividad y cumplimiento total de las Bases.</a:t>
            </a:r>
          </a:p>
          <a:p>
            <a:pPr>
              <a:buSzPts val="1000"/>
            </a:pPr>
            <a:endParaRPr lang="es-MX" sz="1000" b="0" i="0" u="none" strike="noStrike" cap="none" dirty="0">
              <a:solidFill>
                <a:schemeClr val="lt1"/>
              </a:solidFill>
              <a:latin typeface="Arial"/>
              <a:ea typeface="Arial"/>
              <a:cs typeface="Arial"/>
              <a:sym typeface="Arial"/>
            </a:endParaRPr>
          </a:p>
          <a:p>
            <a:pPr>
              <a:buSzPts val="1000"/>
            </a:pPr>
            <a:r>
              <a:rPr lang="es-MX" sz="1000" b="0" i="0" u="none" strike="noStrike" cap="none" dirty="0">
                <a:solidFill>
                  <a:schemeClr val="lt1"/>
                </a:solidFill>
                <a:latin typeface="Arial"/>
                <a:ea typeface="Arial"/>
                <a:cs typeface="Arial"/>
                <a:sym typeface="Arial"/>
              </a:rPr>
              <a:t>La selección será realizada por un comité interno conformado por Billú y El Ded.</a:t>
            </a:r>
          </a:p>
          <a:p>
            <a:pPr>
              <a:buSzPts val="1000"/>
            </a:pPr>
            <a:br>
              <a:rPr lang="es-MX" sz="1000" b="0" i="0" u="none" strike="noStrike" cap="none" dirty="0">
                <a:solidFill>
                  <a:schemeClr val="lt1"/>
                </a:solidFill>
                <a:latin typeface="Arial"/>
                <a:ea typeface="Arial"/>
                <a:cs typeface="Arial"/>
                <a:sym typeface="Arial"/>
              </a:rPr>
            </a:br>
            <a:r>
              <a:rPr lang="es-MX" sz="1000" b="0" i="0" u="none" strike="noStrike" cap="none" dirty="0">
                <a:solidFill>
                  <a:schemeClr val="lt1"/>
                </a:solidFill>
                <a:latin typeface="Arial"/>
                <a:ea typeface="Arial"/>
                <a:cs typeface="Arial"/>
                <a:sym typeface="Arial"/>
              </a:rPr>
              <a:t>La selección de participaciones no constituye un sorteo, rifa ni proceso aleatorio, sino un ejercicio de evaluación conforme a los criterios definidos por La Organizadora.</a:t>
            </a:r>
          </a:p>
          <a:p>
            <a:pPr marL="0" marR="0" lvl="0" indent="0" algn="l" rtl="0">
              <a:lnSpc>
                <a:spcPct val="100000"/>
              </a:lnSpc>
              <a:spcBef>
                <a:spcPts val="0"/>
              </a:spcBef>
              <a:spcAft>
                <a:spcPts val="0"/>
              </a:spcAft>
              <a:buClr>
                <a:srgbClr val="000000"/>
              </a:buClr>
              <a:buSzPts val="1000"/>
              <a:buFont typeface="Arial"/>
              <a:buNone/>
            </a:pPr>
            <a:endParaRPr sz="1000" b="0" i="0" u="none" strike="noStrike" cap="none" dirty="0">
              <a:solidFill>
                <a:schemeClr val="lt1"/>
              </a:solidFill>
              <a:latin typeface="Times New Roman"/>
              <a:ea typeface="Times New Roman"/>
              <a:cs typeface="Times New Roman"/>
              <a:sym typeface="Times New Roman"/>
            </a:endParaRPr>
          </a:p>
          <a:p>
            <a:pPr>
              <a:buSzPts val="1000"/>
            </a:pPr>
            <a:r>
              <a:rPr lang="es-MX" sz="1000" b="1" dirty="0">
                <a:solidFill>
                  <a:srgbClr val="FCE5CD"/>
                </a:solidFill>
              </a:rPr>
              <a:t>6</a:t>
            </a:r>
            <a:r>
              <a:rPr lang="es-MX" sz="1000" b="1" i="0" u="none" strike="noStrike" cap="none" dirty="0">
                <a:solidFill>
                  <a:srgbClr val="FCE5CD"/>
                </a:solidFill>
                <a:latin typeface="Arial"/>
                <a:ea typeface="Arial"/>
                <a:cs typeface="Arial"/>
                <a:sym typeface="Arial"/>
              </a:rPr>
              <a:t>. INCENTIVOS </a:t>
            </a:r>
          </a:p>
          <a:p>
            <a:pPr>
              <a:buSzPts val="1000"/>
            </a:pPr>
            <a:r>
              <a:rPr lang="es-MX" sz="1000" b="0" i="0" u="none" strike="noStrike" cap="none" dirty="0">
                <a:solidFill>
                  <a:schemeClr val="lt1"/>
                </a:solidFill>
                <a:latin typeface="Arial"/>
                <a:ea typeface="Arial"/>
                <a:cs typeface="Arial"/>
                <a:sym typeface="Arial"/>
              </a:rPr>
              <a:t>Las participaciones seleccionadas recibirán cada una un incentivo consistente en:</a:t>
            </a:r>
          </a:p>
          <a:p>
            <a:pPr>
              <a:buSzPts val="1000"/>
            </a:pPr>
            <a:endParaRPr lang="es-MX" sz="1000" b="0" i="0" u="none" strike="noStrike" cap="none" dirty="0">
              <a:solidFill>
                <a:schemeClr val="lt1"/>
              </a:solidFill>
              <a:latin typeface="Arial"/>
              <a:ea typeface="Arial"/>
              <a:cs typeface="Arial"/>
              <a:sym typeface="Arial"/>
            </a:endParaRPr>
          </a:p>
          <a:p>
            <a:pPr>
              <a:buSzPts val="1000"/>
            </a:pPr>
            <a:r>
              <a:rPr lang="es-MX" sz="1000" dirty="0">
                <a:solidFill>
                  <a:schemeClr val="lt1"/>
                </a:solidFill>
              </a:rPr>
              <a:t>● </a:t>
            </a:r>
            <a:r>
              <a:rPr lang="es-MX" sz="1000" b="0" i="0" u="none" strike="noStrike" cap="none" dirty="0">
                <a:solidFill>
                  <a:schemeClr val="lt1"/>
                </a:solidFill>
                <a:latin typeface="Arial"/>
                <a:ea typeface="Arial"/>
                <a:cs typeface="Arial"/>
                <a:sym typeface="Arial"/>
              </a:rPr>
              <a:t>Una (1) Gift Card digital de $200.00 MXN para Nintendo eShop.</a:t>
            </a:r>
          </a:p>
          <a:p>
            <a:pPr>
              <a:buSzPts val="1000"/>
            </a:pPr>
            <a:endParaRPr lang="es-MX" sz="1000" b="0" i="0" u="none" strike="noStrike" cap="none" dirty="0">
              <a:solidFill>
                <a:schemeClr val="lt1"/>
              </a:solidFill>
              <a:latin typeface="Arial"/>
              <a:ea typeface="Arial"/>
              <a:cs typeface="Arial"/>
              <a:sym typeface="Arial"/>
            </a:endParaRPr>
          </a:p>
          <a:p>
            <a:pPr>
              <a:buSzPts val="1000"/>
            </a:pPr>
            <a:r>
              <a:rPr lang="es-MX" sz="1000" b="0" i="0" u="none" strike="noStrike" cap="none" dirty="0">
                <a:solidFill>
                  <a:schemeClr val="lt1"/>
                </a:solidFill>
                <a:latin typeface="Arial"/>
                <a:ea typeface="Arial"/>
                <a:cs typeface="Arial"/>
                <a:sym typeface="Arial"/>
              </a:rPr>
              <a:t>Se otorgarán tres (3) incentivos en total, uno por cada participación seleccionada.</a:t>
            </a:r>
          </a:p>
          <a:p>
            <a:pPr>
              <a:buSzPts val="1000"/>
            </a:pPr>
            <a:endParaRPr lang="es-MX" sz="1000" b="0" i="0" u="none" strike="noStrike" cap="none" dirty="0">
              <a:solidFill>
                <a:schemeClr val="lt1"/>
              </a:solidFill>
              <a:latin typeface="Arial"/>
              <a:ea typeface="Arial"/>
              <a:cs typeface="Arial"/>
              <a:sym typeface="Arial"/>
            </a:endParaRPr>
          </a:p>
          <a:p>
            <a:pPr>
              <a:buSzPts val="1000"/>
            </a:pPr>
            <a:r>
              <a:rPr lang="es-MX" sz="1000" b="0" i="0" u="none" strike="noStrike" cap="none" dirty="0">
                <a:solidFill>
                  <a:schemeClr val="lt1"/>
                </a:solidFill>
                <a:latin typeface="Arial"/>
                <a:ea typeface="Arial"/>
                <a:cs typeface="Arial"/>
                <a:sym typeface="Arial"/>
              </a:rPr>
              <a:t>El incentivo:</a:t>
            </a:r>
          </a:p>
          <a:p>
            <a:pPr>
              <a:buSzPts val="1000"/>
            </a:pPr>
            <a:r>
              <a:rPr lang="es-MX" sz="1000" dirty="0">
                <a:solidFill>
                  <a:schemeClr val="lt1"/>
                </a:solidFill>
              </a:rPr>
              <a:t>● </a:t>
            </a:r>
            <a:r>
              <a:rPr lang="es-MX" sz="1000" b="0" i="0" u="none" strike="noStrike" cap="none" dirty="0">
                <a:solidFill>
                  <a:schemeClr val="lt1"/>
                </a:solidFill>
                <a:latin typeface="Arial"/>
                <a:ea typeface="Arial"/>
                <a:cs typeface="Arial"/>
                <a:sym typeface="Arial"/>
              </a:rPr>
              <a:t>No es canjeable por dinero en efectivo.</a:t>
            </a:r>
          </a:p>
          <a:p>
            <a:pPr>
              <a:buSzPts val="1000"/>
            </a:pPr>
            <a:r>
              <a:rPr lang="es-MX" sz="1000" dirty="0">
                <a:solidFill>
                  <a:schemeClr val="lt1"/>
                </a:solidFill>
              </a:rPr>
              <a:t>● </a:t>
            </a:r>
            <a:r>
              <a:rPr lang="es-MX" sz="1000" b="0" i="0" u="none" strike="noStrike" cap="none" dirty="0">
                <a:solidFill>
                  <a:schemeClr val="lt1"/>
                </a:solidFill>
                <a:latin typeface="Arial"/>
                <a:ea typeface="Arial"/>
                <a:cs typeface="Arial"/>
                <a:sym typeface="Arial"/>
              </a:rPr>
              <a:t>No es transferible.</a:t>
            </a:r>
          </a:p>
          <a:p>
            <a:pPr>
              <a:buSzPts val="1000"/>
            </a:pPr>
            <a:r>
              <a:rPr lang="es-MX" sz="1000" dirty="0">
                <a:solidFill>
                  <a:schemeClr val="lt1"/>
                </a:solidFill>
              </a:rPr>
              <a:t>● </a:t>
            </a:r>
            <a:r>
              <a:rPr lang="es-MX" sz="1000" b="0" i="0" u="none" strike="noStrike" cap="none" dirty="0">
                <a:solidFill>
                  <a:schemeClr val="lt1"/>
                </a:solidFill>
                <a:latin typeface="Arial"/>
                <a:ea typeface="Arial"/>
                <a:cs typeface="Arial"/>
                <a:sym typeface="Arial"/>
              </a:rPr>
              <a:t>No podrá ser sustituido por otro beneficio.</a:t>
            </a:r>
          </a:p>
          <a:p>
            <a:pPr marL="0" marR="0" lvl="0" indent="0" algn="l" rtl="0">
              <a:lnSpc>
                <a:spcPct val="100000"/>
              </a:lnSpc>
              <a:spcBef>
                <a:spcPts val="0"/>
              </a:spcBef>
              <a:spcAft>
                <a:spcPts val="0"/>
              </a:spcAft>
              <a:buClr>
                <a:srgbClr val="000000"/>
              </a:buClr>
              <a:buSzPts val="1000"/>
              <a:buFont typeface="Arial"/>
              <a:buNone/>
            </a:pPr>
            <a:endParaRPr sz="1000" b="0" i="0" u="none" strike="noStrike" cap="none" dirty="0">
              <a:solidFill>
                <a:schemeClr val="lt1"/>
              </a:solidFill>
              <a:latin typeface="Arial"/>
              <a:ea typeface="Arial"/>
              <a:cs typeface="Arial"/>
              <a:sym typeface="Arial"/>
            </a:endParaRPr>
          </a:p>
          <a:p>
            <a:pPr>
              <a:buSzPts val="1000"/>
            </a:pPr>
            <a:r>
              <a:rPr lang="es-MX" sz="1000" b="1" dirty="0">
                <a:solidFill>
                  <a:srgbClr val="FCE5CD"/>
                </a:solidFill>
              </a:rPr>
              <a:t>7</a:t>
            </a:r>
            <a:r>
              <a:rPr lang="es-MX" sz="1000" b="1" i="0" u="none" strike="noStrike" cap="none" dirty="0">
                <a:solidFill>
                  <a:srgbClr val="FCE5CD"/>
                </a:solidFill>
                <a:latin typeface="Arial"/>
                <a:ea typeface="Arial"/>
                <a:cs typeface="Arial"/>
                <a:sym typeface="Arial"/>
              </a:rPr>
              <a:t>. ENTREGA DE INCENTIVOS </a:t>
            </a:r>
          </a:p>
          <a:p>
            <a:pPr marL="0" marR="0" lvl="0" indent="0" algn="l" rtl="0">
              <a:lnSpc>
                <a:spcPct val="100000"/>
              </a:lnSpc>
              <a:spcBef>
                <a:spcPts val="0"/>
              </a:spcBef>
              <a:spcAft>
                <a:spcPts val="0"/>
              </a:spcAft>
              <a:buClr>
                <a:srgbClr val="000000"/>
              </a:buClr>
              <a:buSzPts val="1000"/>
              <a:buFont typeface="Arial"/>
              <a:buNone/>
            </a:pPr>
            <a:r>
              <a:rPr lang="es-MX" sz="1000" dirty="0">
                <a:solidFill>
                  <a:schemeClr val="lt1"/>
                </a:solidFill>
              </a:rPr>
              <a:t>Las participaciones seleccionadas serán notificadas mediante mensaje directo (DM) en Instagram, utilizando la cuenta con la que participaron.</a:t>
            </a:r>
          </a:p>
          <a:p>
            <a:pPr marL="0" marR="0" lvl="0" indent="0" algn="l" rtl="0">
              <a:lnSpc>
                <a:spcPct val="100000"/>
              </a:lnSpc>
              <a:spcBef>
                <a:spcPts val="0"/>
              </a:spcBef>
              <a:spcAft>
                <a:spcPts val="0"/>
              </a:spcAft>
              <a:buClr>
                <a:srgbClr val="000000"/>
              </a:buClr>
              <a:buSzPts val="1000"/>
              <a:buFont typeface="Arial"/>
              <a:buNone/>
            </a:pPr>
            <a:endParaRPr lang="es-MX" sz="1000" dirty="0">
              <a:solidFill>
                <a:schemeClr val="lt1"/>
              </a:solidFill>
            </a:endParaRPr>
          </a:p>
          <a:p>
            <a:pPr marL="0" marR="0" lvl="0" indent="0" algn="l" rtl="0">
              <a:lnSpc>
                <a:spcPct val="100000"/>
              </a:lnSpc>
              <a:spcBef>
                <a:spcPts val="0"/>
              </a:spcBef>
              <a:spcAft>
                <a:spcPts val="0"/>
              </a:spcAft>
              <a:buClr>
                <a:srgbClr val="000000"/>
              </a:buClr>
              <a:buSzPts val="1000"/>
              <a:buFont typeface="Arial"/>
              <a:buNone/>
            </a:pPr>
            <a:r>
              <a:rPr lang="es-MX" sz="1000" dirty="0">
                <a:solidFill>
                  <a:schemeClr val="lt1"/>
                </a:solidFill>
              </a:rPr>
              <a:t>El participante contará con un plazo de 72 horas naturales para responder y proporcionar los datos necesarios para la entrega del incentivo.</a:t>
            </a:r>
          </a:p>
          <a:p>
            <a:pPr marL="0" marR="0" lvl="0" indent="0" algn="l" rtl="0">
              <a:lnSpc>
                <a:spcPct val="100000"/>
              </a:lnSpc>
              <a:spcBef>
                <a:spcPts val="0"/>
              </a:spcBef>
              <a:spcAft>
                <a:spcPts val="0"/>
              </a:spcAft>
              <a:buClr>
                <a:srgbClr val="000000"/>
              </a:buClr>
              <a:buSzPts val="1000"/>
              <a:buFont typeface="Arial"/>
              <a:buNone/>
            </a:pPr>
            <a:br>
              <a:rPr lang="es-MX" sz="1000" dirty="0">
                <a:solidFill>
                  <a:schemeClr val="lt1"/>
                </a:solidFill>
              </a:rPr>
            </a:br>
            <a:r>
              <a:rPr lang="es-MX" sz="1000" dirty="0">
                <a:solidFill>
                  <a:schemeClr val="lt1"/>
                </a:solidFill>
              </a:rPr>
              <a:t>En caso de no recibir respuesta dentro de dicho plazo, el incentivo será reasignado a otra participación elegible.</a:t>
            </a:r>
          </a:p>
          <a:p>
            <a:pPr marL="0" marR="0" lvl="0" indent="0" algn="l" rtl="0">
              <a:lnSpc>
                <a:spcPct val="100000"/>
              </a:lnSpc>
              <a:spcBef>
                <a:spcPts val="0"/>
              </a:spcBef>
              <a:spcAft>
                <a:spcPts val="0"/>
              </a:spcAft>
              <a:buClr>
                <a:srgbClr val="000000"/>
              </a:buClr>
              <a:buSzPts val="1000"/>
              <a:buFont typeface="Arial"/>
              <a:buNone/>
            </a:pPr>
            <a:endParaRPr lang="es-MX" sz="1000" dirty="0">
              <a:solidFill>
                <a:schemeClr val="lt1"/>
              </a:solidFill>
            </a:endParaRPr>
          </a:p>
          <a:p>
            <a:pPr marL="0" marR="0" lvl="0" indent="0" algn="l" rtl="0">
              <a:lnSpc>
                <a:spcPct val="100000"/>
              </a:lnSpc>
              <a:spcBef>
                <a:spcPts val="0"/>
              </a:spcBef>
              <a:spcAft>
                <a:spcPts val="0"/>
              </a:spcAft>
              <a:buClr>
                <a:srgbClr val="000000"/>
              </a:buClr>
              <a:buSzPts val="1000"/>
              <a:buFont typeface="Arial"/>
              <a:buNone/>
            </a:pPr>
            <a:r>
              <a:rPr lang="es-MX" sz="1000" dirty="0">
                <a:solidFill>
                  <a:schemeClr val="lt1"/>
                </a:solidFill>
              </a:rPr>
              <a:t>La entrega del incentivo se realizará mediante código digital, en un plazo máximo de 15 días hábiles posteriores a la confirmación de datos.</a:t>
            </a:r>
          </a:p>
          <a:p>
            <a:pPr marL="0" marR="0" lvl="0" indent="0" algn="l" rtl="0">
              <a:lnSpc>
                <a:spcPct val="100000"/>
              </a:lnSpc>
              <a:spcBef>
                <a:spcPts val="0"/>
              </a:spcBef>
              <a:spcAft>
                <a:spcPts val="0"/>
              </a:spcAft>
              <a:buClr>
                <a:srgbClr val="000000"/>
              </a:buClr>
              <a:buSzPts val="1000"/>
              <a:buFont typeface="Arial"/>
              <a:buNone/>
            </a:pPr>
            <a:endParaRPr lang="es-MX" sz="1000" b="1" i="0" u="none" strike="noStrike" cap="none" dirty="0">
              <a:solidFill>
                <a:schemeClr val="lt1"/>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000"/>
              <a:buFont typeface="Arial"/>
              <a:buNone/>
            </a:pPr>
            <a:r>
              <a:rPr lang="es-MX" sz="1000" b="1" i="0" u="none" strike="noStrike" cap="none" dirty="0">
                <a:solidFill>
                  <a:srgbClr val="FCE5CD"/>
                </a:solidFill>
                <a:latin typeface="Arial"/>
                <a:ea typeface="Arial"/>
                <a:cs typeface="Arial"/>
                <a:sym typeface="Arial"/>
              </a:rPr>
              <a:t>8. MOTIVOS DE ANULACIÓN </a:t>
            </a:r>
          </a:p>
          <a:p>
            <a:pPr marL="0" marR="0" lvl="0" indent="0" algn="l" rtl="0">
              <a:lnSpc>
                <a:spcPct val="100000"/>
              </a:lnSpc>
              <a:spcBef>
                <a:spcPts val="0"/>
              </a:spcBef>
              <a:spcAft>
                <a:spcPts val="0"/>
              </a:spcAft>
              <a:buClr>
                <a:srgbClr val="000000"/>
              </a:buClr>
              <a:buSzPts val="1000"/>
              <a:buFont typeface="Arial"/>
              <a:buNone/>
            </a:pPr>
            <a:r>
              <a:rPr lang="es-MX" sz="1000" dirty="0">
                <a:solidFill>
                  <a:schemeClr val="lt1"/>
                </a:solidFill>
              </a:rPr>
              <a:t>Serán anuladas, sin derecho a reclamo alguno, aquellas participaciones que:</a:t>
            </a:r>
          </a:p>
          <a:p>
            <a:pPr marL="0" marR="0" lvl="0" indent="0" algn="l" rtl="0">
              <a:lnSpc>
                <a:spcPct val="100000"/>
              </a:lnSpc>
              <a:spcBef>
                <a:spcPts val="0"/>
              </a:spcBef>
              <a:spcAft>
                <a:spcPts val="0"/>
              </a:spcAft>
              <a:buClr>
                <a:srgbClr val="000000"/>
              </a:buClr>
              <a:buSzPts val="1000"/>
              <a:buFont typeface="Arial"/>
              <a:buNone/>
            </a:pPr>
            <a:r>
              <a:rPr lang="es-MX" sz="1000" dirty="0">
                <a:solidFill>
                  <a:schemeClr val="lt1"/>
                </a:solidFill>
              </a:rPr>
              <a:t>● No cumplan con la mecánica establecida.</a:t>
            </a:r>
          </a:p>
          <a:p>
            <a:pPr marL="0" marR="0" lvl="0" indent="0" algn="l" rtl="0">
              <a:lnSpc>
                <a:spcPct val="100000"/>
              </a:lnSpc>
              <a:spcBef>
                <a:spcPts val="0"/>
              </a:spcBef>
              <a:spcAft>
                <a:spcPts val="0"/>
              </a:spcAft>
              <a:buClr>
                <a:srgbClr val="000000"/>
              </a:buClr>
              <a:buSzPts val="1000"/>
              <a:buFont typeface="Arial"/>
              <a:buNone/>
            </a:pPr>
            <a:r>
              <a:rPr lang="es-MX" sz="1000" dirty="0">
                <a:solidFill>
                  <a:schemeClr val="lt1"/>
                </a:solidFill>
              </a:rPr>
              <a:t>● Utilicen cuentas falsas, automatizadas o bots.</a:t>
            </a:r>
          </a:p>
          <a:p>
            <a:pPr marL="0" marR="0" lvl="0" indent="0" algn="l" rtl="0">
              <a:lnSpc>
                <a:spcPct val="100000"/>
              </a:lnSpc>
              <a:spcBef>
                <a:spcPts val="0"/>
              </a:spcBef>
              <a:spcAft>
                <a:spcPts val="0"/>
              </a:spcAft>
              <a:buClr>
                <a:srgbClr val="000000"/>
              </a:buClr>
              <a:buSzPts val="1000"/>
              <a:buFont typeface="Arial"/>
              <a:buNone/>
            </a:pPr>
            <a:r>
              <a:rPr lang="es-MX" sz="1000" dirty="0">
                <a:solidFill>
                  <a:schemeClr val="lt1"/>
                </a:solidFill>
              </a:rPr>
              <a:t>● Eliminen su comentario o dejen de seguir las cuentas oficiales antes de la selección.</a:t>
            </a:r>
          </a:p>
          <a:p>
            <a:pPr marL="0" marR="0" lvl="0" indent="0" algn="l" rtl="0">
              <a:lnSpc>
                <a:spcPct val="100000"/>
              </a:lnSpc>
              <a:spcBef>
                <a:spcPts val="0"/>
              </a:spcBef>
              <a:spcAft>
                <a:spcPts val="0"/>
              </a:spcAft>
              <a:buClr>
                <a:srgbClr val="000000"/>
              </a:buClr>
              <a:buSzPts val="1000"/>
              <a:buFont typeface="Arial"/>
              <a:buNone/>
            </a:pPr>
            <a:r>
              <a:rPr lang="es-MX" sz="1000" dirty="0">
                <a:solidFill>
                  <a:schemeClr val="lt1"/>
                </a:solidFill>
              </a:rPr>
              <a:t>● Incluyan contenido ofensivo, violento, discriminatorio o contrario a la moral y buenas costumbres.</a:t>
            </a:r>
          </a:p>
          <a:p>
            <a:pPr marL="0" marR="0" lvl="0" indent="0" algn="l" rtl="0">
              <a:lnSpc>
                <a:spcPct val="100000"/>
              </a:lnSpc>
              <a:spcBef>
                <a:spcPts val="0"/>
              </a:spcBef>
              <a:spcAft>
                <a:spcPts val="0"/>
              </a:spcAft>
              <a:buClr>
                <a:srgbClr val="000000"/>
              </a:buClr>
              <a:buSzPts val="1000"/>
              <a:buFont typeface="Arial"/>
              <a:buNone/>
            </a:pPr>
            <a:r>
              <a:rPr lang="es-MX" sz="1000" dirty="0">
                <a:solidFill>
                  <a:schemeClr val="lt1"/>
                </a:solidFill>
              </a:rPr>
              <a:t>● Intenten manipular o vulnerar el funcionamiento de la Promoción.</a:t>
            </a:r>
          </a:p>
          <a:p>
            <a:pPr marL="0" marR="0" lvl="0" indent="0" algn="l" rtl="0">
              <a:lnSpc>
                <a:spcPct val="100000"/>
              </a:lnSpc>
              <a:spcBef>
                <a:spcPts val="0"/>
              </a:spcBef>
              <a:spcAft>
                <a:spcPts val="0"/>
              </a:spcAft>
              <a:buClr>
                <a:srgbClr val="000000"/>
              </a:buClr>
              <a:buSzPts val="1000"/>
              <a:buFont typeface="Arial"/>
              <a:buNone/>
            </a:pPr>
            <a:endParaRPr sz="1000" dirty="0">
              <a:solidFill>
                <a:schemeClr val="lt1"/>
              </a:solidFill>
            </a:endParaRPr>
          </a:p>
          <a:p>
            <a:pPr marL="0" lvl="0" indent="0" algn="l" rtl="0">
              <a:spcBef>
                <a:spcPts val="0"/>
              </a:spcBef>
              <a:spcAft>
                <a:spcPts val="0"/>
              </a:spcAft>
              <a:buClr>
                <a:schemeClr val="dk1"/>
              </a:buClr>
              <a:buSzPts val="1000"/>
              <a:buFont typeface="Arial"/>
              <a:buNone/>
            </a:pPr>
            <a:r>
              <a:rPr lang="es-MX" sz="1000" b="1" dirty="0">
                <a:solidFill>
                  <a:srgbClr val="FCE5CD"/>
                </a:solidFill>
              </a:rPr>
              <a:t>9. RESTRICCIONES </a:t>
            </a:r>
          </a:p>
          <a:p>
            <a:pPr>
              <a:buClr>
                <a:schemeClr val="dk1"/>
              </a:buClr>
              <a:buSzPts val="1000"/>
            </a:pPr>
            <a:r>
              <a:rPr lang="es-MX" sz="1000" dirty="0">
                <a:solidFill>
                  <a:schemeClr val="lt1"/>
                </a:solidFill>
              </a:rPr>
              <a:t>La Organizadora se reserva el derecho de suspender, modificar o cancelar La Promoción por causas de fuerza mayor, caso fortuito o disposiciones de autoridad competente, sin responsabilidad alguna.</a:t>
            </a:r>
          </a:p>
          <a:p>
            <a:pPr>
              <a:buClr>
                <a:schemeClr val="dk1"/>
              </a:buClr>
              <a:buSzPts val="1000"/>
            </a:pPr>
            <a:endParaRPr lang="es-MX" sz="1000" dirty="0">
              <a:solidFill>
                <a:schemeClr val="lt1"/>
              </a:solidFill>
            </a:endParaRPr>
          </a:p>
          <a:p>
            <a:pPr>
              <a:buClr>
                <a:schemeClr val="dk1"/>
              </a:buClr>
              <a:buSzPts val="1000"/>
            </a:pPr>
            <a:r>
              <a:rPr lang="es-MX" sz="1000" dirty="0">
                <a:solidFill>
                  <a:schemeClr val="lt1"/>
                </a:solidFill>
              </a:rPr>
              <a:t>No serán consideradas válidas las participaciones realizadas desde cuentas falsas, automatizadas, o que impidan la verificación del cumplimiento de la mecánica.</a:t>
            </a:r>
          </a:p>
          <a:p>
            <a:pPr>
              <a:buClr>
                <a:schemeClr val="dk1"/>
              </a:buClr>
              <a:buSzPts val="1000"/>
            </a:pPr>
            <a:endParaRPr lang="es-MX" sz="1000" b="0" i="0" u="none" strike="noStrike" cap="none" dirty="0">
              <a:solidFill>
                <a:schemeClr val="lt1"/>
              </a:solidFill>
              <a:latin typeface="Arial"/>
              <a:ea typeface="Arial"/>
              <a:cs typeface="Arial"/>
              <a:sym typeface="Arial"/>
            </a:endParaRPr>
          </a:p>
          <a:p>
            <a:pPr marL="0" lvl="0" indent="0" algn="l" rtl="0">
              <a:spcBef>
                <a:spcPts val="0"/>
              </a:spcBef>
              <a:spcAft>
                <a:spcPts val="0"/>
              </a:spcAft>
              <a:buClr>
                <a:schemeClr val="dk1"/>
              </a:buClr>
              <a:buSzPts val="1000"/>
              <a:buFont typeface="Arial"/>
              <a:buNone/>
            </a:pPr>
            <a:r>
              <a:rPr lang="es-MX" sz="1000" b="1" dirty="0">
                <a:solidFill>
                  <a:srgbClr val="FCE5CD"/>
                </a:solidFill>
              </a:rPr>
              <a:t>10. USO DE IMAGEN Y CONTENIDOS</a:t>
            </a:r>
          </a:p>
          <a:p>
            <a:pPr marL="0" lvl="0" indent="0" algn="l" rtl="0">
              <a:spcBef>
                <a:spcPts val="0"/>
              </a:spcBef>
              <a:spcAft>
                <a:spcPts val="0"/>
              </a:spcAft>
              <a:buClr>
                <a:schemeClr val="dk1"/>
              </a:buClr>
              <a:buSzPts val="1000"/>
              <a:buFont typeface="Arial"/>
              <a:buNone/>
            </a:pPr>
            <a:r>
              <a:rPr lang="es-MX" sz="1000" dirty="0">
                <a:solidFill>
                  <a:schemeClr val="lt1"/>
                </a:solidFill>
              </a:rPr>
              <a:t>Los participantes autorizan a La Organizadora a publicar los nombres de usuario de Instagram de las participaciones seleccionadas en sus redes sociales y medios oficiales, sin que ello genere contraprestación adicional.</a:t>
            </a:r>
            <a:endParaRPr lang="es-MX" sz="1000" b="0" i="0" u="none" strike="noStrike" cap="none" dirty="0">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000"/>
              <a:buFont typeface="Arial"/>
              <a:buNone/>
            </a:pPr>
            <a:endParaRPr sz="1000" b="0" i="0" u="none" strike="noStrike" cap="none" dirty="0">
              <a:solidFill>
                <a:srgbClr val="000000"/>
              </a:solidFill>
              <a:latin typeface="Arial"/>
              <a:ea typeface="Arial"/>
              <a:cs typeface="Arial"/>
              <a:sym typeface="Arial"/>
            </a:endParaRPr>
          </a:p>
        </p:txBody>
      </p:sp>
      <p:sp>
        <p:nvSpPr>
          <p:cNvPr id="98" name="Google Shape;98;g2e2641c2c50_0_1"/>
          <p:cNvSpPr/>
          <p:nvPr/>
        </p:nvSpPr>
        <p:spPr>
          <a:xfrm rot="-5400000" flipH="1">
            <a:off x="5211500" y="-1027075"/>
            <a:ext cx="389700" cy="2875200"/>
          </a:xfrm>
          <a:prstGeom prst="round2SameRect">
            <a:avLst>
              <a:gd name="adj1" fmla="val 16667"/>
              <a:gd name="adj2" fmla="val 0"/>
            </a:avLst>
          </a:prstGeom>
          <a:solidFill>
            <a:srgbClr val="FFF2CC"/>
          </a:solid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99" name="Google Shape;99;g2e2641c2c50_0_1"/>
          <p:cNvSpPr txBox="1"/>
          <p:nvPr/>
        </p:nvSpPr>
        <p:spPr>
          <a:xfrm>
            <a:off x="3940100" y="220695"/>
            <a:ext cx="2932499" cy="384680"/>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1900"/>
              <a:buFont typeface="Arial"/>
              <a:buNone/>
            </a:pPr>
            <a:r>
              <a:rPr lang="es-MX" sz="1900" b="1" dirty="0">
                <a:solidFill>
                  <a:srgbClr val="434343"/>
                </a:solidFill>
              </a:rPr>
              <a:t>Giveaway El Ded x Billú</a:t>
            </a:r>
            <a:endParaRPr sz="1500" b="1" i="0" u="none" strike="noStrike" cap="none" dirty="0">
              <a:solidFill>
                <a:srgbClr val="434343"/>
              </a:solidFill>
              <a:latin typeface="Arial"/>
              <a:ea typeface="Arial"/>
              <a:cs typeface="Arial"/>
              <a:sym typeface="Arial"/>
            </a:endParaRPr>
          </a:p>
        </p:txBody>
      </p:sp>
    </p:spTree>
    <p:extLst>
      <p:ext uri="{BB962C8B-B14F-4D97-AF65-F5344CB8AC3E}">
        <p14:creationId xmlns:p14="http://schemas.microsoft.com/office/powerpoint/2010/main" val="93102912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83"/>
        <p:cNvGrpSpPr/>
        <p:nvPr/>
      </p:nvGrpSpPr>
      <p:grpSpPr>
        <a:xfrm>
          <a:off x="0" y="0"/>
          <a:ext cx="0" cy="0"/>
          <a:chOff x="0" y="0"/>
          <a:chExt cx="0" cy="0"/>
        </a:xfrm>
      </p:grpSpPr>
      <p:grpSp>
        <p:nvGrpSpPr>
          <p:cNvPr id="84" name="Google Shape;84;g2e2641c2c50_0_1"/>
          <p:cNvGrpSpPr/>
          <p:nvPr/>
        </p:nvGrpSpPr>
        <p:grpSpPr>
          <a:xfrm>
            <a:off x="0" y="0"/>
            <a:ext cx="6835775" cy="10058399"/>
            <a:chOff x="0" y="0"/>
            <a:chExt cx="6835775" cy="10058399"/>
          </a:xfrm>
        </p:grpSpPr>
        <p:pic>
          <p:nvPicPr>
            <p:cNvPr id="85" name="Google Shape;85;g2e2641c2c50_0_1"/>
            <p:cNvPicPr preferRelativeResize="0"/>
            <p:nvPr/>
          </p:nvPicPr>
          <p:blipFill rotWithShape="1">
            <a:blip r:embed="rId3">
              <a:alphaModFix/>
            </a:blip>
            <a:srcRect/>
            <a:stretch/>
          </p:blipFill>
          <p:spPr>
            <a:xfrm rot="10800000">
              <a:off x="0" y="0"/>
              <a:ext cx="6835775" cy="10058399"/>
            </a:xfrm>
            <a:prstGeom prst="rect">
              <a:avLst/>
            </a:prstGeom>
            <a:noFill/>
            <a:ln>
              <a:noFill/>
            </a:ln>
          </p:spPr>
        </p:pic>
        <p:pic>
          <p:nvPicPr>
            <p:cNvPr id="86" name="Google Shape;86;g2e2641c2c50_0_1"/>
            <p:cNvPicPr preferRelativeResize="0"/>
            <p:nvPr/>
          </p:nvPicPr>
          <p:blipFill rotWithShape="1">
            <a:blip r:embed="rId4">
              <a:alphaModFix/>
            </a:blip>
            <a:srcRect/>
            <a:stretch/>
          </p:blipFill>
          <p:spPr>
            <a:xfrm>
              <a:off x="178150" y="173825"/>
              <a:ext cx="872674" cy="473300"/>
            </a:xfrm>
            <a:prstGeom prst="rect">
              <a:avLst/>
            </a:prstGeom>
            <a:noFill/>
            <a:ln>
              <a:noFill/>
            </a:ln>
          </p:spPr>
        </p:pic>
        <p:pic>
          <p:nvPicPr>
            <p:cNvPr id="87" name="Google Shape;87;g2e2641c2c50_0_1"/>
            <p:cNvPicPr preferRelativeResize="0"/>
            <p:nvPr/>
          </p:nvPicPr>
          <p:blipFill rotWithShape="1">
            <a:blip r:embed="rId5">
              <a:alphaModFix/>
            </a:blip>
            <a:srcRect/>
            <a:stretch/>
          </p:blipFill>
          <p:spPr>
            <a:xfrm>
              <a:off x="4038346" y="9648171"/>
              <a:ext cx="689200" cy="303925"/>
            </a:xfrm>
            <a:prstGeom prst="rect">
              <a:avLst/>
            </a:prstGeom>
            <a:noFill/>
            <a:ln>
              <a:noFill/>
            </a:ln>
          </p:spPr>
        </p:pic>
        <p:pic>
          <p:nvPicPr>
            <p:cNvPr id="88" name="Google Shape;88;g2e2641c2c50_0_1"/>
            <p:cNvPicPr preferRelativeResize="0"/>
            <p:nvPr/>
          </p:nvPicPr>
          <p:blipFill rotWithShape="1">
            <a:blip r:embed="rId6">
              <a:alphaModFix/>
            </a:blip>
            <a:srcRect/>
            <a:stretch/>
          </p:blipFill>
          <p:spPr>
            <a:xfrm>
              <a:off x="130525" y="9690377"/>
              <a:ext cx="3694725" cy="162375"/>
            </a:xfrm>
            <a:prstGeom prst="rect">
              <a:avLst/>
            </a:prstGeom>
            <a:noFill/>
            <a:ln>
              <a:noFill/>
            </a:ln>
          </p:spPr>
        </p:pic>
        <p:pic>
          <p:nvPicPr>
            <p:cNvPr id="89" name="Google Shape;89;g2e2641c2c50_0_1"/>
            <p:cNvPicPr preferRelativeResize="0"/>
            <p:nvPr/>
          </p:nvPicPr>
          <p:blipFill rotWithShape="1">
            <a:blip r:embed="rId7">
              <a:alphaModFix amt="5000"/>
            </a:blip>
            <a:srcRect r="25758"/>
            <a:stretch/>
          </p:blipFill>
          <p:spPr>
            <a:xfrm>
              <a:off x="749124" y="2062900"/>
              <a:ext cx="6086275" cy="7277724"/>
            </a:xfrm>
            <a:prstGeom prst="rect">
              <a:avLst/>
            </a:prstGeom>
            <a:noFill/>
            <a:ln>
              <a:noFill/>
            </a:ln>
          </p:spPr>
        </p:pic>
        <p:pic>
          <p:nvPicPr>
            <p:cNvPr id="90" name="Google Shape;90;g2e2641c2c50_0_1"/>
            <p:cNvPicPr preferRelativeResize="0"/>
            <p:nvPr/>
          </p:nvPicPr>
          <p:blipFill rotWithShape="1">
            <a:blip r:embed="rId8">
              <a:alphaModFix amt="5000"/>
            </a:blip>
            <a:srcRect/>
            <a:stretch/>
          </p:blipFill>
          <p:spPr>
            <a:xfrm>
              <a:off x="4448229" y="101904"/>
              <a:ext cx="2310975" cy="1682025"/>
            </a:xfrm>
            <a:prstGeom prst="rect">
              <a:avLst/>
            </a:prstGeom>
            <a:noFill/>
            <a:ln>
              <a:noFill/>
            </a:ln>
          </p:spPr>
        </p:pic>
        <p:pic>
          <p:nvPicPr>
            <p:cNvPr id="91" name="Google Shape;91;g2e2641c2c50_0_1"/>
            <p:cNvPicPr preferRelativeResize="0"/>
            <p:nvPr/>
          </p:nvPicPr>
          <p:blipFill rotWithShape="1">
            <a:blip r:embed="rId9">
              <a:alphaModFix amt="5000"/>
            </a:blip>
            <a:srcRect/>
            <a:stretch/>
          </p:blipFill>
          <p:spPr>
            <a:xfrm flipH="1">
              <a:off x="42000" y="1153975"/>
              <a:ext cx="1623450" cy="2765924"/>
            </a:xfrm>
            <a:prstGeom prst="rect">
              <a:avLst/>
            </a:prstGeom>
            <a:noFill/>
            <a:ln>
              <a:noFill/>
            </a:ln>
          </p:spPr>
        </p:pic>
        <p:pic>
          <p:nvPicPr>
            <p:cNvPr id="92" name="Google Shape;92;g2e2641c2c50_0_1"/>
            <p:cNvPicPr preferRelativeResize="0"/>
            <p:nvPr/>
          </p:nvPicPr>
          <p:blipFill rotWithShape="1">
            <a:blip r:embed="rId10">
              <a:alphaModFix/>
            </a:blip>
            <a:srcRect l="5391" r="36189"/>
            <a:stretch/>
          </p:blipFill>
          <p:spPr>
            <a:xfrm>
              <a:off x="6218493" y="9619600"/>
              <a:ext cx="506736" cy="303925"/>
            </a:xfrm>
            <a:prstGeom prst="rect">
              <a:avLst/>
            </a:prstGeom>
            <a:noFill/>
            <a:ln>
              <a:noFill/>
            </a:ln>
          </p:spPr>
        </p:pic>
        <p:pic>
          <p:nvPicPr>
            <p:cNvPr id="93" name="Google Shape;93;g2e2641c2c50_0_1"/>
            <p:cNvPicPr preferRelativeResize="0"/>
            <p:nvPr/>
          </p:nvPicPr>
          <p:blipFill rotWithShape="1">
            <a:blip r:embed="rId11">
              <a:alphaModFix/>
            </a:blip>
            <a:srcRect/>
            <a:stretch/>
          </p:blipFill>
          <p:spPr>
            <a:xfrm>
              <a:off x="4940643" y="9653629"/>
              <a:ext cx="1057951" cy="204563"/>
            </a:xfrm>
            <a:prstGeom prst="rect">
              <a:avLst/>
            </a:prstGeom>
            <a:noFill/>
            <a:ln>
              <a:noFill/>
            </a:ln>
          </p:spPr>
        </p:pic>
        <p:sp>
          <p:nvSpPr>
            <p:cNvPr id="94" name="Google Shape;94;g2e2641c2c50_0_1"/>
            <p:cNvSpPr txBox="1"/>
            <p:nvPr/>
          </p:nvSpPr>
          <p:spPr>
            <a:xfrm>
              <a:off x="3786190" y="9512933"/>
              <a:ext cx="236100" cy="3039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2093"/>
                <a:buFont typeface="Arial"/>
                <a:buNone/>
              </a:pPr>
              <a:r>
                <a:rPr lang="es-MX" sz="2093" b="0" i="0" u="none" strike="noStrike" cap="none">
                  <a:solidFill>
                    <a:schemeClr val="lt1"/>
                  </a:solidFill>
                  <a:latin typeface="Arial"/>
                  <a:ea typeface="Arial"/>
                  <a:cs typeface="Arial"/>
                  <a:sym typeface="Arial"/>
                </a:rPr>
                <a:t>|</a:t>
              </a:r>
              <a:endParaRPr sz="2093" b="0" i="0" u="none" strike="noStrike" cap="none">
                <a:solidFill>
                  <a:schemeClr val="lt1"/>
                </a:solidFill>
                <a:latin typeface="Arial"/>
                <a:ea typeface="Arial"/>
                <a:cs typeface="Arial"/>
                <a:sym typeface="Arial"/>
              </a:endParaRPr>
            </a:p>
          </p:txBody>
        </p:sp>
        <p:sp>
          <p:nvSpPr>
            <p:cNvPr id="95" name="Google Shape;95;g2e2641c2c50_0_1"/>
            <p:cNvSpPr txBox="1"/>
            <p:nvPr/>
          </p:nvSpPr>
          <p:spPr>
            <a:xfrm>
              <a:off x="4700590" y="9512933"/>
              <a:ext cx="236100" cy="3039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2093"/>
                <a:buFont typeface="Arial"/>
                <a:buNone/>
              </a:pPr>
              <a:r>
                <a:rPr lang="es-MX" sz="2093" b="0" i="0" u="none" strike="noStrike" cap="none">
                  <a:solidFill>
                    <a:schemeClr val="lt1"/>
                  </a:solidFill>
                  <a:latin typeface="Arial"/>
                  <a:ea typeface="Arial"/>
                  <a:cs typeface="Arial"/>
                  <a:sym typeface="Arial"/>
                </a:rPr>
                <a:t>|</a:t>
              </a:r>
              <a:endParaRPr sz="2093" b="0" i="0" u="none" strike="noStrike" cap="none">
                <a:solidFill>
                  <a:schemeClr val="lt1"/>
                </a:solidFill>
                <a:latin typeface="Arial"/>
                <a:ea typeface="Arial"/>
                <a:cs typeface="Arial"/>
                <a:sym typeface="Arial"/>
              </a:endParaRPr>
            </a:p>
          </p:txBody>
        </p:sp>
        <p:sp>
          <p:nvSpPr>
            <p:cNvPr id="96" name="Google Shape;96;g2e2641c2c50_0_1"/>
            <p:cNvSpPr txBox="1"/>
            <p:nvPr/>
          </p:nvSpPr>
          <p:spPr>
            <a:xfrm>
              <a:off x="6000058" y="9514156"/>
              <a:ext cx="236100" cy="3039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2093"/>
                <a:buFont typeface="Arial"/>
                <a:buNone/>
              </a:pPr>
              <a:r>
                <a:rPr lang="es-MX" sz="2093" b="0" i="0" u="none" strike="noStrike" cap="none">
                  <a:solidFill>
                    <a:schemeClr val="lt1"/>
                  </a:solidFill>
                  <a:latin typeface="Arial"/>
                  <a:ea typeface="Arial"/>
                  <a:cs typeface="Arial"/>
                  <a:sym typeface="Arial"/>
                </a:rPr>
                <a:t>|</a:t>
              </a:r>
              <a:endParaRPr sz="2093" b="0" i="0" u="none" strike="noStrike" cap="none">
                <a:solidFill>
                  <a:schemeClr val="lt1"/>
                </a:solidFill>
                <a:latin typeface="Arial"/>
                <a:ea typeface="Arial"/>
                <a:cs typeface="Arial"/>
                <a:sym typeface="Arial"/>
              </a:endParaRPr>
            </a:p>
          </p:txBody>
        </p:sp>
      </p:grpSp>
      <p:sp>
        <p:nvSpPr>
          <p:cNvPr id="97" name="Google Shape;97;g2e2641c2c50_0_1"/>
          <p:cNvSpPr txBox="1"/>
          <p:nvPr/>
        </p:nvSpPr>
        <p:spPr>
          <a:xfrm>
            <a:off x="238125" y="1048050"/>
            <a:ext cx="6374400" cy="5324494"/>
          </a:xfrm>
          <a:prstGeom prst="rect">
            <a:avLst/>
          </a:prstGeom>
          <a:noFill/>
          <a:ln>
            <a:noFill/>
          </a:ln>
        </p:spPr>
        <p:txBody>
          <a:bodyPr spcFirstLastPara="1" wrap="square" lIns="91425" tIns="45700" rIns="91425" bIns="45700" anchor="t" anchorCtr="0">
            <a:spAutoFit/>
          </a:bodyPr>
          <a:lstStyle/>
          <a:p>
            <a:pPr>
              <a:buSzPts val="1000"/>
            </a:pPr>
            <a:r>
              <a:rPr lang="es-MX" sz="1000" b="1" i="0" u="none" strike="noStrike" cap="none" dirty="0">
                <a:solidFill>
                  <a:srgbClr val="FCE5CD"/>
                </a:solidFill>
                <a:latin typeface="Arial"/>
                <a:ea typeface="Arial"/>
                <a:cs typeface="Arial"/>
                <a:sym typeface="Arial"/>
              </a:rPr>
              <a:t>11. MEDIOS DE DIFUSIÓN</a:t>
            </a:r>
          </a:p>
          <a:p>
            <a:pPr>
              <a:buSzPts val="1000"/>
            </a:pPr>
            <a:r>
              <a:rPr lang="es-MX" sz="1000" b="0" i="0" u="none" strike="noStrike" cap="none" dirty="0">
                <a:solidFill>
                  <a:schemeClr val="lt1"/>
                </a:solidFill>
                <a:latin typeface="Arial"/>
                <a:ea typeface="Arial"/>
                <a:cs typeface="Arial"/>
                <a:sym typeface="Arial"/>
              </a:rPr>
              <a:t>Las presentes Bases de La Promoción estarán disponibles para consulta del público a través del landing oficial de Billú, así como mediante las publicaciones y contenidos difundidos en la red social Instagram, exclusivamente en las cuentas oficiales @billubank y @dedreviil.</a:t>
            </a:r>
          </a:p>
          <a:p>
            <a:pPr>
              <a:buSzPts val="1000"/>
            </a:pPr>
            <a:endParaRPr lang="es-MX" sz="1000" b="0" i="0" u="none" strike="noStrike" cap="none" dirty="0">
              <a:solidFill>
                <a:schemeClr val="lt1"/>
              </a:solidFill>
              <a:latin typeface="Arial"/>
              <a:ea typeface="Arial"/>
              <a:cs typeface="Arial"/>
              <a:sym typeface="Arial"/>
            </a:endParaRPr>
          </a:p>
          <a:p>
            <a:pPr>
              <a:buSzPts val="1000"/>
            </a:pPr>
            <a:r>
              <a:rPr lang="es-MX" sz="1000" b="0" i="0" u="none" strike="noStrike" cap="none" dirty="0">
                <a:solidFill>
                  <a:schemeClr val="lt1"/>
                </a:solidFill>
                <a:latin typeface="Arial"/>
                <a:ea typeface="Arial"/>
                <a:cs typeface="Arial"/>
                <a:sym typeface="Arial"/>
              </a:rPr>
              <a:t>Cualquier material promocional, publicación o comunicación relacionada con La Promoción tendrá carácter informativo y no sustituirá ni modificará el contenido íntegro de las presentes Bases, las cuales prevalecerán ante cualquier interpretación.</a:t>
            </a:r>
          </a:p>
          <a:p>
            <a:pPr>
              <a:buSzPts val="1000"/>
            </a:pPr>
            <a:endParaRPr sz="1000" b="0" i="0" u="none" strike="noStrike" cap="none" dirty="0">
              <a:solidFill>
                <a:schemeClr val="lt1"/>
              </a:solidFill>
              <a:latin typeface="Times New Roman"/>
              <a:ea typeface="Times New Roman"/>
              <a:cs typeface="Times New Roman"/>
              <a:sym typeface="Times New Roman"/>
            </a:endParaRPr>
          </a:p>
          <a:p>
            <a:pPr>
              <a:buSzPts val="1000"/>
            </a:pPr>
            <a:r>
              <a:rPr lang="es-MX" sz="1000" b="1" dirty="0">
                <a:solidFill>
                  <a:srgbClr val="FCE5CD"/>
                </a:solidFill>
              </a:rPr>
              <a:t>12. AVISO DE PRIVACIDAD</a:t>
            </a:r>
          </a:p>
          <a:p>
            <a:pPr>
              <a:buSzPts val="1000"/>
            </a:pPr>
            <a:r>
              <a:rPr lang="es-MX" sz="1000" b="0" i="0" u="none" strike="noStrike" cap="none" dirty="0">
                <a:solidFill>
                  <a:schemeClr val="lt1"/>
                </a:solidFill>
                <a:latin typeface="Arial"/>
                <a:ea typeface="Arial"/>
                <a:cs typeface="Arial"/>
                <a:sym typeface="Arial"/>
              </a:rPr>
              <a:t>El responsable del tratamiento de los datos personales recabados con motivo de la presente Promoción es Banca Afirme, S.A., Institución de Banca Múltiple, Afirme Grupo Financiero, a través de su marca Billú (en adelante, el Responsable).</a:t>
            </a:r>
          </a:p>
          <a:p>
            <a:pPr>
              <a:buSzPts val="1000"/>
            </a:pPr>
            <a:endParaRPr lang="es-MX" sz="1000" b="0" i="0" u="none" strike="noStrike" cap="none" dirty="0">
              <a:solidFill>
                <a:schemeClr val="lt1"/>
              </a:solidFill>
              <a:latin typeface="Arial"/>
              <a:ea typeface="Arial"/>
              <a:cs typeface="Arial"/>
              <a:sym typeface="Arial"/>
            </a:endParaRPr>
          </a:p>
          <a:p>
            <a:pPr>
              <a:buSzPts val="1000"/>
            </a:pPr>
            <a:r>
              <a:rPr lang="es-MX" sz="1000" b="0" i="0" u="none" strike="noStrike" cap="none" dirty="0">
                <a:solidFill>
                  <a:schemeClr val="lt1"/>
                </a:solidFill>
                <a:latin typeface="Arial"/>
                <a:ea typeface="Arial"/>
                <a:cs typeface="Arial"/>
                <a:sym typeface="Arial"/>
              </a:rPr>
              <a:t>Los datos personales que podrán ser recabados de las participaciones seleccionadas incluyen nombre, número telefónico y correo electrónico, los cuales serán utilizados exclusivamente para fines de identificación, contacto, validación del cumplimiento de las Bases y entrega del incentivo.</a:t>
            </a:r>
          </a:p>
          <a:p>
            <a:pPr>
              <a:buSzPts val="1000"/>
            </a:pPr>
            <a:endParaRPr lang="es-MX" sz="1000" b="0" i="0" u="none" strike="noStrike" cap="none" dirty="0">
              <a:solidFill>
                <a:schemeClr val="lt1"/>
              </a:solidFill>
              <a:latin typeface="Arial"/>
              <a:ea typeface="Arial"/>
              <a:cs typeface="Arial"/>
              <a:sym typeface="Arial"/>
            </a:endParaRPr>
          </a:p>
          <a:p>
            <a:pPr>
              <a:buSzPts val="1000"/>
            </a:pPr>
            <a:r>
              <a:rPr lang="es-MX" sz="1000" b="0" i="0" u="none" strike="noStrike" cap="none" dirty="0">
                <a:solidFill>
                  <a:schemeClr val="lt1"/>
                </a:solidFill>
                <a:latin typeface="Arial"/>
                <a:ea typeface="Arial"/>
                <a:cs typeface="Arial"/>
                <a:sym typeface="Arial"/>
              </a:rPr>
              <a:t>El Responsable se compromete a tratar los datos personales conforme a la Ley Federal de Protección de Datos Personales en Posesión de los Particulares, implementando las medidas de seguridad necesarias para proteger su confidencialidad y evitar su uso, acceso o divulgación no autorizados.</a:t>
            </a:r>
          </a:p>
          <a:p>
            <a:pPr>
              <a:buSzPts val="1000"/>
            </a:pPr>
            <a:endParaRPr sz="1000" b="0" i="0" u="none" strike="noStrike" cap="none" dirty="0">
              <a:solidFill>
                <a:schemeClr val="lt1"/>
              </a:solidFill>
              <a:latin typeface="Arial"/>
              <a:ea typeface="Arial"/>
              <a:cs typeface="Arial"/>
              <a:sym typeface="Arial"/>
            </a:endParaRPr>
          </a:p>
          <a:p>
            <a:pPr>
              <a:buSzPts val="1000"/>
            </a:pPr>
            <a:r>
              <a:rPr lang="es-MX" sz="1000" b="1" i="0" u="none" strike="noStrike" cap="none" dirty="0">
                <a:solidFill>
                  <a:srgbClr val="FCE5CD"/>
                </a:solidFill>
                <a:latin typeface="Arial"/>
                <a:ea typeface="Arial"/>
                <a:cs typeface="Arial"/>
                <a:sym typeface="Arial"/>
              </a:rPr>
              <a:t>13. EXENCIÓN DE RESPONSABILIDAD DE INSTAGRAM</a:t>
            </a:r>
          </a:p>
          <a:p>
            <a:pPr>
              <a:buSzPts val="1000"/>
            </a:pPr>
            <a:r>
              <a:rPr lang="es-MX" sz="1000" dirty="0">
                <a:solidFill>
                  <a:schemeClr val="lt1"/>
                </a:solidFill>
              </a:rPr>
              <a:t>La presente Promoción no está patrocinada, avalada, administrada ni asociada de manera alguna con Instagram ni con Meta Platforms, Inc. Los participantes reconocen que Instagram no tiene responsabilidad alguna respecto de la organización, desarrollo, selección de participaciones, entrega de incentivos o cualquier otro aspecto relacionado con La Promoción.</a:t>
            </a:r>
          </a:p>
          <a:p>
            <a:pPr>
              <a:buSzPts val="1000"/>
            </a:pPr>
            <a:endParaRPr lang="es-MX" sz="1000" b="1" i="0" u="none" strike="noStrike" cap="none" dirty="0">
              <a:solidFill>
                <a:schemeClr val="lt1"/>
              </a:solidFill>
              <a:latin typeface="Arial"/>
              <a:ea typeface="Arial"/>
              <a:cs typeface="Arial"/>
              <a:sym typeface="Arial"/>
            </a:endParaRPr>
          </a:p>
          <a:p>
            <a:pPr>
              <a:buSzPts val="1000"/>
            </a:pPr>
            <a:r>
              <a:rPr lang="es-MX" sz="1000" b="1" i="0" u="none" strike="noStrike" cap="none" dirty="0">
                <a:solidFill>
                  <a:srgbClr val="FCE5CD"/>
                </a:solidFill>
                <a:latin typeface="Arial"/>
                <a:ea typeface="Arial"/>
                <a:cs typeface="Arial"/>
                <a:sym typeface="Arial"/>
              </a:rPr>
              <a:t>14. LEGISLACIÓN APLICABLE </a:t>
            </a:r>
          </a:p>
          <a:p>
            <a:pPr marL="0" marR="0" lvl="0" indent="0" algn="l" rtl="0">
              <a:lnSpc>
                <a:spcPct val="100000"/>
              </a:lnSpc>
              <a:spcBef>
                <a:spcPts val="0"/>
              </a:spcBef>
              <a:spcAft>
                <a:spcPts val="0"/>
              </a:spcAft>
              <a:buClr>
                <a:srgbClr val="000000"/>
              </a:buClr>
              <a:buSzPts val="1000"/>
              <a:buFont typeface="Arial"/>
              <a:buNone/>
            </a:pPr>
            <a:r>
              <a:rPr lang="es-MX" sz="1000" dirty="0">
                <a:solidFill>
                  <a:schemeClr val="lt1"/>
                </a:solidFill>
              </a:rPr>
              <a:t>La presente Promoción se regirá e interpretará conforme a las leyes vigentes de los Estados Unidos Mexicanos. Para cualquier controversia relacionada con La Promoción o con las presentes Bases, el participante y La Organizadora se someten a la jurisdicción de los tribunales competentes de Monterrey, Nuevo León, renunciando a cualquier otro fuero que pudiera corresponderles por razón de su domicilio presente o futuro.</a:t>
            </a:r>
            <a:endParaRPr sz="1000" b="0" i="0" u="none" strike="noStrike" cap="none" dirty="0">
              <a:solidFill>
                <a:srgbClr val="000000"/>
              </a:solidFill>
              <a:latin typeface="Arial"/>
              <a:ea typeface="Arial"/>
              <a:cs typeface="Arial"/>
              <a:sym typeface="Arial"/>
            </a:endParaRPr>
          </a:p>
        </p:txBody>
      </p:sp>
      <p:sp>
        <p:nvSpPr>
          <p:cNvPr id="98" name="Google Shape;98;g2e2641c2c50_0_1"/>
          <p:cNvSpPr/>
          <p:nvPr/>
        </p:nvSpPr>
        <p:spPr>
          <a:xfrm rot="-5400000" flipH="1">
            <a:off x="5211500" y="-1027075"/>
            <a:ext cx="389700" cy="2875200"/>
          </a:xfrm>
          <a:prstGeom prst="round2SameRect">
            <a:avLst>
              <a:gd name="adj1" fmla="val 16667"/>
              <a:gd name="adj2" fmla="val 0"/>
            </a:avLst>
          </a:prstGeom>
          <a:solidFill>
            <a:srgbClr val="FFF2CC"/>
          </a:solid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99" name="Google Shape;99;g2e2641c2c50_0_1"/>
          <p:cNvSpPr txBox="1"/>
          <p:nvPr/>
        </p:nvSpPr>
        <p:spPr>
          <a:xfrm>
            <a:off x="3940100" y="220695"/>
            <a:ext cx="2932499" cy="384680"/>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1900"/>
              <a:buFont typeface="Arial"/>
              <a:buNone/>
            </a:pPr>
            <a:r>
              <a:rPr lang="es-MX" sz="1900" b="1" dirty="0">
                <a:solidFill>
                  <a:srgbClr val="434343"/>
                </a:solidFill>
              </a:rPr>
              <a:t>Giveaway El Ded x Billú</a:t>
            </a:r>
            <a:endParaRPr sz="1500" b="1" i="0" u="none" strike="noStrike" cap="none" dirty="0">
              <a:solidFill>
                <a:srgbClr val="434343"/>
              </a:solidFill>
              <a:latin typeface="Arial"/>
              <a:ea typeface="Arial"/>
              <a:cs typeface="Arial"/>
              <a:sym typeface="Arial"/>
            </a:endParaRPr>
          </a:p>
        </p:txBody>
      </p:sp>
    </p:spTree>
    <p:extLst>
      <p:ext uri="{BB962C8B-B14F-4D97-AF65-F5344CB8AC3E}">
        <p14:creationId xmlns:p14="http://schemas.microsoft.com/office/powerpoint/2010/main" val="698552099"/>
      </p:ext>
    </p:extLst>
  </p:cSld>
  <p:clrMapOvr>
    <a:masterClrMapping/>
  </p:clrMapOvr>
</p:sld>
</file>

<file path=ppt/theme/theme1.xml><?xml version="1.0" encoding="utf-8"?>
<a:theme xmlns:a="http://schemas.openxmlformats.org/drawingml/2006/main" name="Tema de Office">
  <a:themeElements>
    <a:clrScheme name="Tema de Office">
      <a:dk1>
        <a:srgbClr val="000000"/>
      </a:dk1>
      <a:lt1>
        <a:srgbClr val="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117</TotalTime>
  <Words>1225</Words>
  <Application>Microsoft Macintosh PowerPoint</Application>
  <PresentationFormat>Personalizado</PresentationFormat>
  <Paragraphs>108</Paragraphs>
  <Slides>3</Slides>
  <Notes>3</Notes>
  <HiddenSlides>0</HiddenSlides>
  <MMClips>0</MMClips>
  <ScaleCrop>false</ScaleCrop>
  <HeadingPairs>
    <vt:vector size="6" baseType="variant">
      <vt:variant>
        <vt:lpstr>Fuentes usadas</vt:lpstr>
      </vt:variant>
      <vt:variant>
        <vt:i4>3</vt:i4>
      </vt:variant>
      <vt:variant>
        <vt:lpstr>Tema</vt:lpstr>
      </vt:variant>
      <vt:variant>
        <vt:i4>1</vt:i4>
      </vt:variant>
      <vt:variant>
        <vt:lpstr>Títulos de diapositiva</vt:lpstr>
      </vt:variant>
      <vt:variant>
        <vt:i4>3</vt:i4>
      </vt:variant>
    </vt:vector>
  </HeadingPairs>
  <TitlesOfParts>
    <vt:vector size="7" baseType="lpstr">
      <vt:lpstr>Arial</vt:lpstr>
      <vt:lpstr>Play</vt:lpstr>
      <vt:lpstr>Times New Roman</vt:lpstr>
      <vt:lpstr>Tema de Office</vt:lpstr>
      <vt:lpstr>Presentación de PowerPoint</vt:lpstr>
      <vt:lpstr>Presentación de PowerPoint</vt:lpstr>
      <vt:lpstr>Presentación de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David Gerardo Arce Delgado</dc:creator>
  <cp:lastModifiedBy>Alejandro Ayala Ochoa</cp:lastModifiedBy>
  <cp:revision>2</cp:revision>
  <dcterms:created xsi:type="dcterms:W3CDTF">2024-04-19T15:57:49Z</dcterms:created>
  <dcterms:modified xsi:type="dcterms:W3CDTF">2025-12-23T17:20:47Z</dcterms:modified>
</cp:coreProperties>
</file>